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9" r:id="rId1"/>
  </p:sldMasterIdLst>
  <p:notesMasterIdLst>
    <p:notesMasterId r:id="rId22"/>
  </p:notesMasterIdLst>
  <p:sldIdLst>
    <p:sldId id="259" r:id="rId2"/>
    <p:sldId id="277" r:id="rId3"/>
    <p:sldId id="262" r:id="rId4"/>
    <p:sldId id="284" r:id="rId5"/>
    <p:sldId id="280" r:id="rId6"/>
    <p:sldId id="279" r:id="rId7"/>
    <p:sldId id="283" r:id="rId8"/>
    <p:sldId id="281" r:id="rId9"/>
    <p:sldId id="285" r:id="rId10"/>
    <p:sldId id="286" r:id="rId11"/>
    <p:sldId id="287" r:id="rId12"/>
    <p:sldId id="261" r:id="rId13"/>
    <p:sldId id="275" r:id="rId14"/>
    <p:sldId id="273" r:id="rId15"/>
    <p:sldId id="272" r:id="rId16"/>
    <p:sldId id="264" r:id="rId17"/>
    <p:sldId id="288" r:id="rId18"/>
    <p:sldId id="267" r:id="rId19"/>
    <p:sldId id="289" r:id="rId20"/>
    <p:sldId id="29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2832F5-EA01-48E5-B403-87E193F50680}">
          <p14:sldIdLst>
            <p14:sldId id="259"/>
            <p14:sldId id="277"/>
            <p14:sldId id="262"/>
            <p14:sldId id="284"/>
            <p14:sldId id="280"/>
            <p14:sldId id="279"/>
            <p14:sldId id="283"/>
            <p14:sldId id="281"/>
            <p14:sldId id="285"/>
            <p14:sldId id="286"/>
            <p14:sldId id="287"/>
          </p14:sldIdLst>
        </p14:section>
        <p14:section name="Implementation Framework " id="{521DEF98-8796-4632-831A-16252E9A6054}">
          <p14:sldIdLst>
            <p14:sldId id="261"/>
            <p14:sldId id="275"/>
            <p14:sldId id="273"/>
            <p14:sldId id="272"/>
          </p14:sldIdLst>
        </p14:section>
        <p14:section name="Timeline" id="{CF24EBA6-C924-424D-AC31-A4B9992A87E0}">
          <p14:sldIdLst>
            <p14:sldId id="264"/>
            <p14:sldId id="288"/>
          </p14:sldIdLst>
        </p14:section>
        <p14:section name="Next Steps and Action Items" id="{C24C98EC-938D-4034-8DB8-5E8DBF16E3CB}">
          <p14:sldIdLst>
            <p14:sldId id="267"/>
            <p14:sldId id="289"/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35" autoAdjust="0"/>
    <p:restoredTop sz="96875" autoAdjust="0"/>
  </p:normalViewPr>
  <p:slideViewPr>
    <p:cSldViewPr>
      <p:cViewPr>
        <p:scale>
          <a:sx n="100" d="100"/>
          <a:sy n="100" d="100"/>
        </p:scale>
        <p:origin x="-88" y="24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4C8C7E-29B4-144C-A74C-3980B080D753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B962BE-952E-D041-8EA6-702340F7EE7D}">
      <dgm:prSet phldrT="[Text]" custT="1"/>
      <dgm:spPr/>
      <dgm:t>
        <a:bodyPr/>
        <a:lstStyle/>
        <a:p>
          <a:r>
            <a:rPr lang="en-US" sz="2400" b="1" dirty="0" smtClean="0"/>
            <a:t>Engage</a:t>
          </a:r>
        </a:p>
        <a:p>
          <a:r>
            <a:rPr lang="en-US" sz="2400" b="1" dirty="0" smtClean="0"/>
            <a:t>Educate </a:t>
          </a:r>
        </a:p>
        <a:p>
          <a:r>
            <a:rPr lang="en-US" sz="2400" b="1" dirty="0" smtClean="0"/>
            <a:t>Empower</a:t>
          </a:r>
          <a:r>
            <a:rPr lang="en-US" sz="1700" dirty="0" smtClean="0"/>
            <a:t> </a:t>
          </a:r>
          <a:endParaRPr lang="en-US" sz="1700" dirty="0"/>
        </a:p>
      </dgm:t>
    </dgm:pt>
    <dgm:pt modelId="{B9C57715-25E0-D640-A241-25D202A3DDE0}" type="parTrans" cxnId="{1AC22A70-8B7A-0443-B722-EA20CEB1097B}">
      <dgm:prSet/>
      <dgm:spPr/>
      <dgm:t>
        <a:bodyPr/>
        <a:lstStyle/>
        <a:p>
          <a:endParaRPr lang="en-US"/>
        </a:p>
      </dgm:t>
    </dgm:pt>
    <dgm:pt modelId="{F2A5BE79-04D8-8544-813B-A6890FB48E9D}" type="sibTrans" cxnId="{1AC22A70-8B7A-0443-B722-EA20CEB1097B}">
      <dgm:prSet/>
      <dgm:spPr/>
      <dgm:t>
        <a:bodyPr/>
        <a:lstStyle/>
        <a:p>
          <a:endParaRPr lang="en-US"/>
        </a:p>
      </dgm:t>
    </dgm:pt>
    <dgm:pt modelId="{CB34D415-D019-B648-9B6B-A841067F2FC9}">
      <dgm:prSet phldrT="[Text]" custT="1"/>
      <dgm:spPr/>
      <dgm:t>
        <a:bodyPr/>
        <a:lstStyle/>
        <a:p>
          <a:r>
            <a:rPr lang="en-US" sz="3600" dirty="0" smtClean="0"/>
            <a:t>Parents &amp; Caregivers </a:t>
          </a:r>
          <a:endParaRPr lang="en-US" sz="3600" dirty="0"/>
        </a:p>
      </dgm:t>
    </dgm:pt>
    <dgm:pt modelId="{59D1F894-8788-0440-A269-0340DA0980A7}" type="parTrans" cxnId="{56126645-5801-144C-B3B6-79A645358A1A}">
      <dgm:prSet/>
      <dgm:spPr/>
      <dgm:t>
        <a:bodyPr/>
        <a:lstStyle/>
        <a:p>
          <a:endParaRPr lang="en-US"/>
        </a:p>
      </dgm:t>
    </dgm:pt>
    <dgm:pt modelId="{EC4ECF2D-117B-C646-90C3-8C99E9075CF2}" type="sibTrans" cxnId="{56126645-5801-144C-B3B6-79A645358A1A}">
      <dgm:prSet/>
      <dgm:spPr/>
      <dgm:t>
        <a:bodyPr/>
        <a:lstStyle/>
        <a:p>
          <a:endParaRPr lang="en-US"/>
        </a:p>
      </dgm:t>
    </dgm:pt>
    <dgm:pt modelId="{64369CB9-3F23-0346-B471-C17E6116A539}">
      <dgm:prSet phldrT="[Text]" custT="1"/>
      <dgm:spPr/>
      <dgm:t>
        <a:bodyPr/>
        <a:lstStyle/>
        <a:p>
          <a:r>
            <a:rPr lang="en-US" sz="3600" dirty="0" smtClean="0"/>
            <a:t>Teachers &amp; Administrators </a:t>
          </a:r>
          <a:endParaRPr lang="en-US" sz="3600" dirty="0"/>
        </a:p>
      </dgm:t>
    </dgm:pt>
    <dgm:pt modelId="{E3B5A573-3B21-9B4F-B02F-BCF863873105}" type="parTrans" cxnId="{75AC1D4C-8F87-DB42-ACCE-80DC1321C0BB}">
      <dgm:prSet/>
      <dgm:spPr/>
      <dgm:t>
        <a:bodyPr/>
        <a:lstStyle/>
        <a:p>
          <a:endParaRPr lang="en-US"/>
        </a:p>
      </dgm:t>
    </dgm:pt>
    <dgm:pt modelId="{46271D8A-80EC-3C49-8C6D-0A15B16985BA}" type="sibTrans" cxnId="{75AC1D4C-8F87-DB42-ACCE-80DC1321C0BB}">
      <dgm:prSet/>
      <dgm:spPr/>
      <dgm:t>
        <a:bodyPr/>
        <a:lstStyle/>
        <a:p>
          <a:endParaRPr lang="en-US"/>
        </a:p>
      </dgm:t>
    </dgm:pt>
    <dgm:pt modelId="{EE0685EA-04B1-B040-8547-40D842347B7B}">
      <dgm:prSet phldrT="[Text]" custT="1"/>
      <dgm:spPr/>
      <dgm:t>
        <a:bodyPr/>
        <a:lstStyle/>
        <a:p>
          <a:r>
            <a:rPr lang="en-US" sz="3600" dirty="0" smtClean="0"/>
            <a:t>Children &amp; Youth </a:t>
          </a:r>
          <a:endParaRPr lang="en-US" sz="3600" dirty="0"/>
        </a:p>
      </dgm:t>
    </dgm:pt>
    <dgm:pt modelId="{FBA33A3F-728C-E546-939C-89616D08AB54}" type="parTrans" cxnId="{DFD248D7-8F59-FD49-B902-1DAE7B4BA82B}">
      <dgm:prSet/>
      <dgm:spPr/>
      <dgm:t>
        <a:bodyPr/>
        <a:lstStyle/>
        <a:p>
          <a:endParaRPr lang="en-US"/>
        </a:p>
      </dgm:t>
    </dgm:pt>
    <dgm:pt modelId="{5C0D9B0B-C70A-0B46-9AC5-D3C6BC0D9E96}" type="sibTrans" cxnId="{DFD248D7-8F59-FD49-B902-1DAE7B4BA82B}">
      <dgm:prSet/>
      <dgm:spPr/>
      <dgm:t>
        <a:bodyPr/>
        <a:lstStyle/>
        <a:p>
          <a:endParaRPr lang="en-US"/>
        </a:p>
      </dgm:t>
    </dgm:pt>
    <dgm:pt modelId="{104D43F9-85E1-E44B-B9DC-55B28434720A}">
      <dgm:prSet phldrT="[Text]" custT="1"/>
      <dgm:spPr/>
      <dgm:t>
        <a:bodyPr/>
        <a:lstStyle/>
        <a:p>
          <a:r>
            <a:rPr lang="en-US" sz="3600" dirty="0" smtClean="0"/>
            <a:t>Community-at-Large </a:t>
          </a:r>
          <a:endParaRPr lang="en-US" sz="3600" dirty="0"/>
        </a:p>
      </dgm:t>
    </dgm:pt>
    <dgm:pt modelId="{6C2264B3-53B5-744D-A570-990787143CD3}" type="parTrans" cxnId="{71D02E4B-C48C-6548-A5D0-BFC039F1C137}">
      <dgm:prSet/>
      <dgm:spPr/>
      <dgm:t>
        <a:bodyPr/>
        <a:lstStyle/>
        <a:p>
          <a:endParaRPr lang="en-US"/>
        </a:p>
      </dgm:t>
    </dgm:pt>
    <dgm:pt modelId="{ED878B4D-5A58-2D4F-9DF3-57E4DD2DEAA6}" type="sibTrans" cxnId="{71D02E4B-C48C-6548-A5D0-BFC039F1C137}">
      <dgm:prSet/>
      <dgm:spPr/>
      <dgm:t>
        <a:bodyPr/>
        <a:lstStyle/>
        <a:p>
          <a:endParaRPr lang="en-US"/>
        </a:p>
      </dgm:t>
    </dgm:pt>
    <dgm:pt modelId="{DF727DB9-4CEC-B043-92B0-D1B6A7A3FB66}" type="pres">
      <dgm:prSet presAssocID="{614C8C7E-29B4-144C-A74C-3980B080D75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F6516F-70EA-F04D-BC23-16A82E07F700}" type="pres">
      <dgm:prSet presAssocID="{614C8C7E-29B4-144C-A74C-3980B080D753}" presName="matrix" presStyleCnt="0"/>
      <dgm:spPr/>
    </dgm:pt>
    <dgm:pt modelId="{B902EF14-AC16-4744-BF92-7D18B0F977F9}" type="pres">
      <dgm:prSet presAssocID="{614C8C7E-29B4-144C-A74C-3980B080D753}" presName="tile1" presStyleLbl="node1" presStyleIdx="0" presStyleCnt="4"/>
      <dgm:spPr/>
      <dgm:t>
        <a:bodyPr/>
        <a:lstStyle/>
        <a:p>
          <a:endParaRPr lang="en-US"/>
        </a:p>
      </dgm:t>
    </dgm:pt>
    <dgm:pt modelId="{D7DBDFF3-0926-D84D-93AC-BC498A94A17F}" type="pres">
      <dgm:prSet presAssocID="{614C8C7E-29B4-144C-A74C-3980B080D75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C93E9-3D66-E444-AA79-D616DCD4E898}" type="pres">
      <dgm:prSet presAssocID="{614C8C7E-29B4-144C-A74C-3980B080D753}" presName="tile2" presStyleLbl="node1" presStyleIdx="1" presStyleCnt="4"/>
      <dgm:spPr/>
      <dgm:t>
        <a:bodyPr/>
        <a:lstStyle/>
        <a:p>
          <a:endParaRPr lang="en-US"/>
        </a:p>
      </dgm:t>
    </dgm:pt>
    <dgm:pt modelId="{A9C04AE0-A13B-1C4F-9C74-E8A070F824B0}" type="pres">
      <dgm:prSet presAssocID="{614C8C7E-29B4-144C-A74C-3980B080D75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91AFAD-9F63-F34C-8852-706B5A57B7DA}" type="pres">
      <dgm:prSet presAssocID="{614C8C7E-29B4-144C-A74C-3980B080D753}" presName="tile3" presStyleLbl="node1" presStyleIdx="2" presStyleCnt="4" custScaleX="100000"/>
      <dgm:spPr/>
      <dgm:t>
        <a:bodyPr/>
        <a:lstStyle/>
        <a:p>
          <a:endParaRPr lang="en-US"/>
        </a:p>
      </dgm:t>
    </dgm:pt>
    <dgm:pt modelId="{46002D3D-9FC9-4540-B77A-90E8F31208C3}" type="pres">
      <dgm:prSet presAssocID="{614C8C7E-29B4-144C-A74C-3980B080D75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5641C-33A3-D74C-B3E6-EDBF9693465A}" type="pres">
      <dgm:prSet presAssocID="{614C8C7E-29B4-144C-A74C-3980B080D753}" presName="tile4" presStyleLbl="node1" presStyleIdx="3" presStyleCnt="4"/>
      <dgm:spPr/>
      <dgm:t>
        <a:bodyPr/>
        <a:lstStyle/>
        <a:p>
          <a:endParaRPr lang="en-US"/>
        </a:p>
      </dgm:t>
    </dgm:pt>
    <dgm:pt modelId="{80D05B20-DDD7-E946-A393-184BEEA950A6}" type="pres">
      <dgm:prSet presAssocID="{614C8C7E-29B4-144C-A74C-3980B080D75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E9F7D-7A60-0740-B4E1-CF53ECD9A0E4}" type="pres">
      <dgm:prSet presAssocID="{614C8C7E-29B4-144C-A74C-3980B080D753}" presName="centerTile" presStyleLbl="fgShp" presStyleIdx="0" presStyleCnt="1" custScaleY="15172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75AC1D4C-8F87-DB42-ACCE-80DC1321C0BB}" srcId="{7DB962BE-952E-D041-8EA6-702340F7EE7D}" destId="{64369CB9-3F23-0346-B471-C17E6116A539}" srcOrd="1" destOrd="0" parTransId="{E3B5A573-3B21-9B4F-B02F-BCF863873105}" sibTransId="{46271D8A-80EC-3C49-8C6D-0A15B16985BA}"/>
    <dgm:cxn modelId="{DF74BF1C-C51C-BB41-9AD1-90DB229C9847}" type="presOf" srcId="{7DB962BE-952E-D041-8EA6-702340F7EE7D}" destId="{CECE9F7D-7A60-0740-B4E1-CF53ECD9A0E4}" srcOrd="0" destOrd="0" presId="urn:microsoft.com/office/officeart/2005/8/layout/matrix1"/>
    <dgm:cxn modelId="{818F105A-63BB-614B-AF13-8DD776EAEDB3}" type="presOf" srcId="{CB34D415-D019-B648-9B6B-A841067F2FC9}" destId="{B902EF14-AC16-4744-BF92-7D18B0F977F9}" srcOrd="0" destOrd="0" presId="urn:microsoft.com/office/officeart/2005/8/layout/matrix1"/>
    <dgm:cxn modelId="{71D02E4B-C48C-6548-A5D0-BFC039F1C137}" srcId="{7DB962BE-952E-D041-8EA6-702340F7EE7D}" destId="{104D43F9-85E1-E44B-B9DC-55B28434720A}" srcOrd="3" destOrd="0" parTransId="{6C2264B3-53B5-744D-A570-990787143CD3}" sibTransId="{ED878B4D-5A58-2D4F-9DF3-57E4DD2DEAA6}"/>
    <dgm:cxn modelId="{DFD248D7-8F59-FD49-B902-1DAE7B4BA82B}" srcId="{7DB962BE-952E-D041-8EA6-702340F7EE7D}" destId="{EE0685EA-04B1-B040-8547-40D842347B7B}" srcOrd="2" destOrd="0" parTransId="{FBA33A3F-728C-E546-939C-89616D08AB54}" sibTransId="{5C0D9B0B-C70A-0B46-9AC5-D3C6BC0D9E96}"/>
    <dgm:cxn modelId="{2066A067-2FFF-6845-B371-EDF223E04994}" type="presOf" srcId="{64369CB9-3F23-0346-B471-C17E6116A539}" destId="{4A0C93E9-3D66-E444-AA79-D616DCD4E898}" srcOrd="0" destOrd="0" presId="urn:microsoft.com/office/officeart/2005/8/layout/matrix1"/>
    <dgm:cxn modelId="{56126645-5801-144C-B3B6-79A645358A1A}" srcId="{7DB962BE-952E-D041-8EA6-702340F7EE7D}" destId="{CB34D415-D019-B648-9B6B-A841067F2FC9}" srcOrd="0" destOrd="0" parTransId="{59D1F894-8788-0440-A269-0340DA0980A7}" sibTransId="{EC4ECF2D-117B-C646-90C3-8C99E9075CF2}"/>
    <dgm:cxn modelId="{DCBD2BDC-9F6C-3941-874B-A6A705DEFEC9}" type="presOf" srcId="{CB34D415-D019-B648-9B6B-A841067F2FC9}" destId="{D7DBDFF3-0926-D84D-93AC-BC498A94A17F}" srcOrd="1" destOrd="0" presId="urn:microsoft.com/office/officeart/2005/8/layout/matrix1"/>
    <dgm:cxn modelId="{0638726A-9956-3F4D-B49C-51672CD97F17}" type="presOf" srcId="{64369CB9-3F23-0346-B471-C17E6116A539}" destId="{A9C04AE0-A13B-1C4F-9C74-E8A070F824B0}" srcOrd="1" destOrd="0" presId="urn:microsoft.com/office/officeart/2005/8/layout/matrix1"/>
    <dgm:cxn modelId="{B96DB373-6024-B246-AC05-D4D5F6E38CEF}" type="presOf" srcId="{104D43F9-85E1-E44B-B9DC-55B28434720A}" destId="{D525641C-33A3-D74C-B3E6-EDBF9693465A}" srcOrd="0" destOrd="0" presId="urn:microsoft.com/office/officeart/2005/8/layout/matrix1"/>
    <dgm:cxn modelId="{35073BA5-1706-1745-9716-E775E9E99676}" type="presOf" srcId="{614C8C7E-29B4-144C-A74C-3980B080D753}" destId="{DF727DB9-4CEC-B043-92B0-D1B6A7A3FB66}" srcOrd="0" destOrd="0" presId="urn:microsoft.com/office/officeart/2005/8/layout/matrix1"/>
    <dgm:cxn modelId="{92254787-7722-4A43-A84B-C49DDEF40223}" type="presOf" srcId="{104D43F9-85E1-E44B-B9DC-55B28434720A}" destId="{80D05B20-DDD7-E946-A393-184BEEA950A6}" srcOrd="1" destOrd="0" presId="urn:microsoft.com/office/officeart/2005/8/layout/matrix1"/>
    <dgm:cxn modelId="{1AC22A70-8B7A-0443-B722-EA20CEB1097B}" srcId="{614C8C7E-29B4-144C-A74C-3980B080D753}" destId="{7DB962BE-952E-D041-8EA6-702340F7EE7D}" srcOrd="0" destOrd="0" parTransId="{B9C57715-25E0-D640-A241-25D202A3DDE0}" sibTransId="{F2A5BE79-04D8-8544-813B-A6890FB48E9D}"/>
    <dgm:cxn modelId="{067ABD72-4E1D-5A41-AB7F-C2E3CA95AB9C}" type="presOf" srcId="{EE0685EA-04B1-B040-8547-40D842347B7B}" destId="{46002D3D-9FC9-4540-B77A-90E8F31208C3}" srcOrd="1" destOrd="0" presId="urn:microsoft.com/office/officeart/2005/8/layout/matrix1"/>
    <dgm:cxn modelId="{916C04D6-49B8-1B4A-9B4B-FCF964631B93}" type="presOf" srcId="{EE0685EA-04B1-B040-8547-40D842347B7B}" destId="{B491AFAD-9F63-F34C-8852-706B5A57B7DA}" srcOrd="0" destOrd="0" presId="urn:microsoft.com/office/officeart/2005/8/layout/matrix1"/>
    <dgm:cxn modelId="{EB147DF1-DFB9-E94D-89A6-24E5EA425413}" type="presParOf" srcId="{DF727DB9-4CEC-B043-92B0-D1B6A7A3FB66}" destId="{1FF6516F-70EA-F04D-BC23-16A82E07F700}" srcOrd="0" destOrd="0" presId="urn:microsoft.com/office/officeart/2005/8/layout/matrix1"/>
    <dgm:cxn modelId="{600C328B-5104-D144-9E44-BE821D775683}" type="presParOf" srcId="{1FF6516F-70EA-F04D-BC23-16A82E07F700}" destId="{B902EF14-AC16-4744-BF92-7D18B0F977F9}" srcOrd="0" destOrd="0" presId="urn:microsoft.com/office/officeart/2005/8/layout/matrix1"/>
    <dgm:cxn modelId="{069EEC67-DDA2-D84F-B142-18C690E267C4}" type="presParOf" srcId="{1FF6516F-70EA-F04D-BC23-16A82E07F700}" destId="{D7DBDFF3-0926-D84D-93AC-BC498A94A17F}" srcOrd="1" destOrd="0" presId="urn:microsoft.com/office/officeart/2005/8/layout/matrix1"/>
    <dgm:cxn modelId="{BE93E99C-CEC4-9F41-B812-CEB4049CA6F8}" type="presParOf" srcId="{1FF6516F-70EA-F04D-BC23-16A82E07F700}" destId="{4A0C93E9-3D66-E444-AA79-D616DCD4E898}" srcOrd="2" destOrd="0" presId="urn:microsoft.com/office/officeart/2005/8/layout/matrix1"/>
    <dgm:cxn modelId="{2259A8FF-072C-EB4C-944C-D86AF042663D}" type="presParOf" srcId="{1FF6516F-70EA-F04D-BC23-16A82E07F700}" destId="{A9C04AE0-A13B-1C4F-9C74-E8A070F824B0}" srcOrd="3" destOrd="0" presId="urn:microsoft.com/office/officeart/2005/8/layout/matrix1"/>
    <dgm:cxn modelId="{BBB9EED8-AF91-1345-83E1-C2FAC6789613}" type="presParOf" srcId="{1FF6516F-70EA-F04D-BC23-16A82E07F700}" destId="{B491AFAD-9F63-F34C-8852-706B5A57B7DA}" srcOrd="4" destOrd="0" presId="urn:microsoft.com/office/officeart/2005/8/layout/matrix1"/>
    <dgm:cxn modelId="{18379C34-65FB-7F42-A32C-8F4570ED111F}" type="presParOf" srcId="{1FF6516F-70EA-F04D-BC23-16A82E07F700}" destId="{46002D3D-9FC9-4540-B77A-90E8F31208C3}" srcOrd="5" destOrd="0" presId="urn:microsoft.com/office/officeart/2005/8/layout/matrix1"/>
    <dgm:cxn modelId="{14C08A23-A918-EB4F-B424-67F0472484A1}" type="presParOf" srcId="{1FF6516F-70EA-F04D-BC23-16A82E07F700}" destId="{D525641C-33A3-D74C-B3E6-EDBF9693465A}" srcOrd="6" destOrd="0" presId="urn:microsoft.com/office/officeart/2005/8/layout/matrix1"/>
    <dgm:cxn modelId="{4FD12DF4-6F7F-6941-900F-41F5CFFE26A1}" type="presParOf" srcId="{1FF6516F-70EA-F04D-BC23-16A82E07F700}" destId="{80D05B20-DDD7-E946-A393-184BEEA950A6}" srcOrd="7" destOrd="0" presId="urn:microsoft.com/office/officeart/2005/8/layout/matrix1"/>
    <dgm:cxn modelId="{97B6B9DB-C3E0-EB44-9511-CE2F474E190B}" type="presParOf" srcId="{DF727DB9-4CEC-B043-92B0-D1B6A7A3FB66}" destId="{CECE9F7D-7A60-0740-B4E1-CF53ECD9A0E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82B33E-9BBD-9A47-8D07-7DFC5A7BDA88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40845B-4F11-D240-B26E-CA2CB259931F}">
      <dgm:prSet phldrT="[Text]" custT="1"/>
      <dgm:spPr/>
      <dgm:t>
        <a:bodyPr/>
        <a:lstStyle/>
        <a:p>
          <a:r>
            <a:rPr lang="en-US" sz="2400" b="1" dirty="0" smtClean="0"/>
            <a:t>A</a:t>
          </a:r>
        </a:p>
        <a:p>
          <a:r>
            <a:rPr lang="en-US" sz="2300" dirty="0" smtClean="0"/>
            <a:t>Parents &amp; Caregivers </a:t>
          </a:r>
          <a:endParaRPr lang="en-US" sz="2300" dirty="0"/>
        </a:p>
      </dgm:t>
    </dgm:pt>
    <dgm:pt modelId="{66CBA309-C506-5047-BA76-5378741C5DC5}" type="parTrans" cxnId="{5E5CC2EB-967A-214F-BD64-B1B24297E389}">
      <dgm:prSet/>
      <dgm:spPr/>
      <dgm:t>
        <a:bodyPr/>
        <a:lstStyle/>
        <a:p>
          <a:endParaRPr lang="en-US"/>
        </a:p>
      </dgm:t>
    </dgm:pt>
    <dgm:pt modelId="{54FF2E99-10B9-B643-9A78-E1C3EC784AD8}" type="sibTrans" cxnId="{5E5CC2EB-967A-214F-BD64-B1B24297E389}">
      <dgm:prSet/>
      <dgm:spPr/>
      <dgm:t>
        <a:bodyPr/>
        <a:lstStyle/>
        <a:p>
          <a:endParaRPr lang="en-US"/>
        </a:p>
      </dgm:t>
    </dgm:pt>
    <dgm:pt modelId="{F8C5B169-C436-6541-90CB-B7A6D713B216}">
      <dgm:prSet phldrT="[Text]"/>
      <dgm:spPr/>
      <dgm:t>
        <a:bodyPr/>
        <a:lstStyle/>
        <a:p>
          <a:r>
            <a:rPr lang="en-US" dirty="0" smtClean="0"/>
            <a:t>Goal 1</a:t>
          </a:r>
        </a:p>
      </dgm:t>
    </dgm:pt>
    <dgm:pt modelId="{A0B17AA4-F7FC-FA47-927E-7614CB01F13F}" type="parTrans" cxnId="{922D2512-5DCF-0545-BD63-56D069DD51D5}">
      <dgm:prSet/>
      <dgm:spPr/>
      <dgm:t>
        <a:bodyPr/>
        <a:lstStyle/>
        <a:p>
          <a:endParaRPr lang="en-US"/>
        </a:p>
      </dgm:t>
    </dgm:pt>
    <dgm:pt modelId="{0AC3C1C6-D923-0642-9F10-AB4AD3A65E33}" type="sibTrans" cxnId="{922D2512-5DCF-0545-BD63-56D069DD51D5}">
      <dgm:prSet/>
      <dgm:spPr/>
      <dgm:t>
        <a:bodyPr/>
        <a:lstStyle/>
        <a:p>
          <a:endParaRPr lang="en-US"/>
        </a:p>
      </dgm:t>
    </dgm:pt>
    <dgm:pt modelId="{4A0F1632-5CC1-7B40-9C72-D43B4A3E6F5A}">
      <dgm:prSet phldrT="[Text]"/>
      <dgm:spPr/>
      <dgm:t>
        <a:bodyPr/>
        <a:lstStyle/>
        <a:p>
          <a:r>
            <a:rPr lang="en-US" dirty="0" smtClean="0"/>
            <a:t>Goal 2</a:t>
          </a:r>
          <a:endParaRPr lang="en-US" dirty="0"/>
        </a:p>
      </dgm:t>
    </dgm:pt>
    <dgm:pt modelId="{D83DD3FD-FEFD-CF42-8911-5D4A0DEE35A7}" type="parTrans" cxnId="{97CE404F-BBF5-6B48-B15C-F296CBB4E212}">
      <dgm:prSet/>
      <dgm:spPr/>
      <dgm:t>
        <a:bodyPr/>
        <a:lstStyle/>
        <a:p>
          <a:endParaRPr lang="en-US"/>
        </a:p>
      </dgm:t>
    </dgm:pt>
    <dgm:pt modelId="{D768B20A-A05A-554F-9EF8-47E635E63256}" type="sibTrans" cxnId="{97CE404F-BBF5-6B48-B15C-F296CBB4E212}">
      <dgm:prSet/>
      <dgm:spPr/>
      <dgm:t>
        <a:bodyPr/>
        <a:lstStyle/>
        <a:p>
          <a:endParaRPr lang="en-US"/>
        </a:p>
      </dgm:t>
    </dgm:pt>
    <dgm:pt modelId="{4888714B-A980-5449-A96B-8A7617FCBE65}">
      <dgm:prSet phldrT="[Text]" custT="1"/>
      <dgm:spPr/>
      <dgm:t>
        <a:bodyPr/>
        <a:lstStyle/>
        <a:p>
          <a:r>
            <a:rPr lang="en-US" sz="2400" b="1" dirty="0" smtClean="0"/>
            <a:t>B</a:t>
          </a:r>
        </a:p>
        <a:p>
          <a:r>
            <a:rPr lang="en-US" sz="2300" dirty="0" smtClean="0"/>
            <a:t>Teachers &amp; Administrators </a:t>
          </a:r>
          <a:endParaRPr lang="en-US" sz="2300" dirty="0"/>
        </a:p>
      </dgm:t>
    </dgm:pt>
    <dgm:pt modelId="{DC94C9AC-8884-764B-B49E-0FB00CA3333E}" type="parTrans" cxnId="{EE281BC1-BD76-E14B-9567-98CC49F6E8F5}">
      <dgm:prSet/>
      <dgm:spPr/>
      <dgm:t>
        <a:bodyPr/>
        <a:lstStyle/>
        <a:p>
          <a:endParaRPr lang="en-US"/>
        </a:p>
      </dgm:t>
    </dgm:pt>
    <dgm:pt modelId="{71EDFC2F-6CE7-3D4C-A07D-D0CC3FA775E9}" type="sibTrans" cxnId="{EE281BC1-BD76-E14B-9567-98CC49F6E8F5}">
      <dgm:prSet/>
      <dgm:spPr/>
      <dgm:t>
        <a:bodyPr/>
        <a:lstStyle/>
        <a:p>
          <a:endParaRPr lang="en-US"/>
        </a:p>
      </dgm:t>
    </dgm:pt>
    <dgm:pt modelId="{2EF120DE-F7E6-B541-9B39-8CBA4EDF344C}">
      <dgm:prSet phldrT="[Text]"/>
      <dgm:spPr/>
      <dgm:t>
        <a:bodyPr/>
        <a:lstStyle/>
        <a:p>
          <a:r>
            <a:rPr lang="en-US" dirty="0" smtClean="0"/>
            <a:t>Goal 3</a:t>
          </a:r>
          <a:endParaRPr lang="en-US" dirty="0"/>
        </a:p>
      </dgm:t>
    </dgm:pt>
    <dgm:pt modelId="{1B2DF5BA-99DA-674F-A0C0-2C063EAA095B}" type="parTrans" cxnId="{01FA2694-C587-DD4E-A702-12FA1969411E}">
      <dgm:prSet/>
      <dgm:spPr/>
      <dgm:t>
        <a:bodyPr/>
        <a:lstStyle/>
        <a:p>
          <a:endParaRPr lang="en-US"/>
        </a:p>
      </dgm:t>
    </dgm:pt>
    <dgm:pt modelId="{D2DE50A8-760D-2542-9146-56EFD852581A}" type="sibTrans" cxnId="{01FA2694-C587-DD4E-A702-12FA1969411E}">
      <dgm:prSet/>
      <dgm:spPr/>
      <dgm:t>
        <a:bodyPr/>
        <a:lstStyle/>
        <a:p>
          <a:endParaRPr lang="en-US"/>
        </a:p>
      </dgm:t>
    </dgm:pt>
    <dgm:pt modelId="{CB3E2065-C30B-694E-8DD9-7BB464835B07}">
      <dgm:prSet phldrT="[Text]"/>
      <dgm:spPr/>
      <dgm:t>
        <a:bodyPr/>
        <a:lstStyle/>
        <a:p>
          <a:r>
            <a:rPr lang="en-US" dirty="0" smtClean="0"/>
            <a:t>Goal 4</a:t>
          </a:r>
          <a:endParaRPr lang="en-US" dirty="0"/>
        </a:p>
      </dgm:t>
    </dgm:pt>
    <dgm:pt modelId="{91706772-727F-294C-861E-7A6BEA10CFEC}" type="parTrans" cxnId="{6FD4F24D-0B77-F343-BA36-D8C1A544BAFD}">
      <dgm:prSet/>
      <dgm:spPr/>
      <dgm:t>
        <a:bodyPr/>
        <a:lstStyle/>
        <a:p>
          <a:endParaRPr lang="en-US"/>
        </a:p>
      </dgm:t>
    </dgm:pt>
    <dgm:pt modelId="{5E222BEC-E528-2348-882F-FB4FD1FB3D55}" type="sibTrans" cxnId="{6FD4F24D-0B77-F343-BA36-D8C1A544BAFD}">
      <dgm:prSet/>
      <dgm:spPr/>
      <dgm:t>
        <a:bodyPr/>
        <a:lstStyle/>
        <a:p>
          <a:endParaRPr lang="en-US"/>
        </a:p>
      </dgm:t>
    </dgm:pt>
    <dgm:pt modelId="{1463E282-EF19-C643-9242-15E1C6C241A4}">
      <dgm:prSet phldrT="[Text]" custT="1"/>
      <dgm:spPr/>
      <dgm:t>
        <a:bodyPr/>
        <a:lstStyle/>
        <a:p>
          <a:r>
            <a:rPr lang="en-US" sz="2400" b="1" dirty="0" smtClean="0"/>
            <a:t>C</a:t>
          </a:r>
        </a:p>
        <a:p>
          <a:r>
            <a:rPr lang="en-US" sz="2400" dirty="0" smtClean="0"/>
            <a:t>Children &amp; Youth </a:t>
          </a:r>
          <a:endParaRPr lang="en-US" sz="2400" dirty="0"/>
        </a:p>
      </dgm:t>
    </dgm:pt>
    <dgm:pt modelId="{35871CDE-F15E-6846-8B93-148CC07C6A75}" type="parTrans" cxnId="{9912FBD3-FF5D-C641-B05A-4E119703E3E1}">
      <dgm:prSet/>
      <dgm:spPr/>
      <dgm:t>
        <a:bodyPr/>
        <a:lstStyle/>
        <a:p>
          <a:endParaRPr lang="en-US"/>
        </a:p>
      </dgm:t>
    </dgm:pt>
    <dgm:pt modelId="{6037EC80-5077-484E-BD1F-C35CDC715411}" type="sibTrans" cxnId="{9912FBD3-FF5D-C641-B05A-4E119703E3E1}">
      <dgm:prSet/>
      <dgm:spPr/>
      <dgm:t>
        <a:bodyPr/>
        <a:lstStyle/>
        <a:p>
          <a:endParaRPr lang="en-US"/>
        </a:p>
      </dgm:t>
    </dgm:pt>
    <dgm:pt modelId="{5C19D9D0-7342-BB45-8EF1-BB347BAB3128}">
      <dgm:prSet phldrT="[Text]"/>
      <dgm:spPr/>
      <dgm:t>
        <a:bodyPr/>
        <a:lstStyle/>
        <a:p>
          <a:r>
            <a:rPr lang="en-US" dirty="0" smtClean="0"/>
            <a:t>Goal 7</a:t>
          </a:r>
        </a:p>
      </dgm:t>
    </dgm:pt>
    <dgm:pt modelId="{934CF0A5-5F1A-C44D-AC42-79C569D16C1F}" type="parTrans" cxnId="{69B1C779-5496-764D-B9C3-B80548A1B457}">
      <dgm:prSet/>
      <dgm:spPr/>
      <dgm:t>
        <a:bodyPr/>
        <a:lstStyle/>
        <a:p>
          <a:endParaRPr lang="en-US"/>
        </a:p>
      </dgm:t>
    </dgm:pt>
    <dgm:pt modelId="{BEF20697-8C45-3B42-B114-AAA1972C6150}" type="sibTrans" cxnId="{69B1C779-5496-764D-B9C3-B80548A1B457}">
      <dgm:prSet/>
      <dgm:spPr/>
      <dgm:t>
        <a:bodyPr/>
        <a:lstStyle/>
        <a:p>
          <a:endParaRPr lang="en-US"/>
        </a:p>
      </dgm:t>
    </dgm:pt>
    <dgm:pt modelId="{E12502A9-05AE-FB4D-9FAF-2069B3CBF36C}">
      <dgm:prSet phldrT="[Text]"/>
      <dgm:spPr/>
      <dgm:t>
        <a:bodyPr/>
        <a:lstStyle/>
        <a:p>
          <a:r>
            <a:rPr lang="en-US" dirty="0" smtClean="0"/>
            <a:t>Goal 9</a:t>
          </a:r>
          <a:endParaRPr lang="en-US" dirty="0"/>
        </a:p>
      </dgm:t>
    </dgm:pt>
    <dgm:pt modelId="{08DC6DF3-4F17-1F45-9C5B-76D8C1F013E7}" type="parTrans" cxnId="{40BCD7D8-8ACF-464B-873F-CAEA1D13948C}">
      <dgm:prSet/>
      <dgm:spPr/>
      <dgm:t>
        <a:bodyPr/>
        <a:lstStyle/>
        <a:p>
          <a:endParaRPr lang="en-US"/>
        </a:p>
      </dgm:t>
    </dgm:pt>
    <dgm:pt modelId="{3F52E6EB-5FB5-BE43-85C9-F881009740C5}" type="sibTrans" cxnId="{40BCD7D8-8ACF-464B-873F-CAEA1D13948C}">
      <dgm:prSet/>
      <dgm:spPr/>
      <dgm:t>
        <a:bodyPr/>
        <a:lstStyle/>
        <a:p>
          <a:endParaRPr lang="en-US"/>
        </a:p>
      </dgm:t>
    </dgm:pt>
    <dgm:pt modelId="{EDB97A20-4322-3747-8620-7BCB4603EB58}">
      <dgm:prSet phldrT="[Text]"/>
      <dgm:spPr/>
      <dgm:t>
        <a:bodyPr/>
        <a:lstStyle/>
        <a:p>
          <a:r>
            <a:rPr lang="en-US" b="1" dirty="0" smtClean="0"/>
            <a:t>D</a:t>
          </a:r>
        </a:p>
        <a:p>
          <a:r>
            <a:rPr lang="en-US" dirty="0" smtClean="0"/>
            <a:t>Community-at-Large </a:t>
          </a:r>
          <a:endParaRPr lang="en-US" dirty="0"/>
        </a:p>
      </dgm:t>
    </dgm:pt>
    <dgm:pt modelId="{60E0B4B1-E7EC-8B4A-AC86-592994A32119}" type="parTrans" cxnId="{95AEC999-3843-BE47-B790-DCCB1A87F37B}">
      <dgm:prSet/>
      <dgm:spPr/>
      <dgm:t>
        <a:bodyPr/>
        <a:lstStyle/>
        <a:p>
          <a:endParaRPr lang="en-US"/>
        </a:p>
      </dgm:t>
    </dgm:pt>
    <dgm:pt modelId="{6A0578F2-106F-C94D-A002-B7BB087974EE}" type="sibTrans" cxnId="{95AEC999-3843-BE47-B790-DCCB1A87F37B}">
      <dgm:prSet/>
      <dgm:spPr/>
      <dgm:t>
        <a:bodyPr/>
        <a:lstStyle/>
        <a:p>
          <a:endParaRPr lang="en-US"/>
        </a:p>
      </dgm:t>
    </dgm:pt>
    <dgm:pt modelId="{8A78E4B6-F9AF-474B-853E-CE1454F83D17}">
      <dgm:prSet phldrT="[Text]"/>
      <dgm:spPr/>
      <dgm:t>
        <a:bodyPr/>
        <a:lstStyle/>
        <a:p>
          <a:r>
            <a:rPr lang="en-US" dirty="0" smtClean="0"/>
            <a:t>Goal 4 </a:t>
          </a:r>
          <a:endParaRPr lang="en-US" dirty="0"/>
        </a:p>
      </dgm:t>
    </dgm:pt>
    <dgm:pt modelId="{361868C4-D9F7-9F40-AFFA-87A2F0146B3E}" type="parTrans" cxnId="{418FEAD2-4A32-E646-89C1-6BA4A65DF257}">
      <dgm:prSet/>
      <dgm:spPr/>
      <dgm:t>
        <a:bodyPr/>
        <a:lstStyle/>
        <a:p>
          <a:endParaRPr lang="en-US"/>
        </a:p>
      </dgm:t>
    </dgm:pt>
    <dgm:pt modelId="{3DA59607-B772-E744-83AB-46945ACF5300}" type="sibTrans" cxnId="{418FEAD2-4A32-E646-89C1-6BA4A65DF257}">
      <dgm:prSet/>
      <dgm:spPr/>
      <dgm:t>
        <a:bodyPr/>
        <a:lstStyle/>
        <a:p>
          <a:endParaRPr lang="en-US"/>
        </a:p>
      </dgm:t>
    </dgm:pt>
    <dgm:pt modelId="{67474721-9040-7D40-B00F-BB8AFDDFDD31}">
      <dgm:prSet phldrT="[Text]"/>
      <dgm:spPr/>
      <dgm:t>
        <a:bodyPr/>
        <a:lstStyle/>
        <a:p>
          <a:r>
            <a:rPr lang="en-US" dirty="0" smtClean="0"/>
            <a:t>Goal 5 </a:t>
          </a:r>
          <a:endParaRPr lang="en-US" dirty="0"/>
        </a:p>
      </dgm:t>
    </dgm:pt>
    <dgm:pt modelId="{64BB0ECA-70EF-6E44-9939-CD7E1457F5B1}" type="parTrans" cxnId="{8B833817-0510-064E-AFC4-A6FE3014933E}">
      <dgm:prSet/>
      <dgm:spPr/>
      <dgm:t>
        <a:bodyPr/>
        <a:lstStyle/>
        <a:p>
          <a:endParaRPr lang="en-US"/>
        </a:p>
      </dgm:t>
    </dgm:pt>
    <dgm:pt modelId="{1E34F7B2-0FB7-4F46-BA63-4D678169AA58}" type="sibTrans" cxnId="{8B833817-0510-064E-AFC4-A6FE3014933E}">
      <dgm:prSet/>
      <dgm:spPr/>
      <dgm:t>
        <a:bodyPr/>
        <a:lstStyle/>
        <a:p>
          <a:endParaRPr lang="en-US"/>
        </a:p>
      </dgm:t>
    </dgm:pt>
    <dgm:pt modelId="{30CB9581-28AB-3246-97E6-2F83FCA879D3}">
      <dgm:prSet phldrT="[Text]"/>
      <dgm:spPr/>
      <dgm:t>
        <a:bodyPr/>
        <a:lstStyle/>
        <a:p>
          <a:r>
            <a:rPr lang="en-US" dirty="0" smtClean="0"/>
            <a:t>Goal 10 </a:t>
          </a:r>
          <a:endParaRPr lang="en-US" dirty="0"/>
        </a:p>
      </dgm:t>
    </dgm:pt>
    <dgm:pt modelId="{B74FC4B4-301D-144F-AD18-0F787CB650C3}" type="parTrans" cxnId="{22391CDE-DAAF-5842-AA01-4B66514EF151}">
      <dgm:prSet/>
      <dgm:spPr/>
      <dgm:t>
        <a:bodyPr/>
        <a:lstStyle/>
        <a:p>
          <a:endParaRPr lang="en-US"/>
        </a:p>
      </dgm:t>
    </dgm:pt>
    <dgm:pt modelId="{44947A2A-526A-574D-A103-8E0508487230}" type="sibTrans" cxnId="{22391CDE-DAAF-5842-AA01-4B66514EF151}">
      <dgm:prSet/>
      <dgm:spPr/>
      <dgm:t>
        <a:bodyPr/>
        <a:lstStyle/>
        <a:p>
          <a:endParaRPr lang="en-US"/>
        </a:p>
      </dgm:t>
    </dgm:pt>
    <dgm:pt modelId="{8569F251-FE12-0A4B-8283-AB624D132786}">
      <dgm:prSet phldrT="[Text]"/>
      <dgm:spPr/>
      <dgm:t>
        <a:bodyPr/>
        <a:lstStyle/>
        <a:p>
          <a:r>
            <a:rPr lang="en-US" dirty="0" smtClean="0"/>
            <a:t>Goal 1</a:t>
          </a:r>
          <a:endParaRPr lang="en-US" dirty="0"/>
        </a:p>
      </dgm:t>
    </dgm:pt>
    <dgm:pt modelId="{59B39D42-4EF5-794E-A6A6-AA0547F02A88}" type="parTrans" cxnId="{148DF16E-A8CE-464D-A9C9-64C27820F41E}">
      <dgm:prSet/>
      <dgm:spPr/>
      <dgm:t>
        <a:bodyPr/>
        <a:lstStyle/>
        <a:p>
          <a:endParaRPr lang="en-US"/>
        </a:p>
      </dgm:t>
    </dgm:pt>
    <dgm:pt modelId="{0C86A598-D634-5E4D-A04E-06F75B1F22E8}" type="sibTrans" cxnId="{148DF16E-A8CE-464D-A9C9-64C27820F41E}">
      <dgm:prSet/>
      <dgm:spPr/>
      <dgm:t>
        <a:bodyPr/>
        <a:lstStyle/>
        <a:p>
          <a:endParaRPr lang="en-US"/>
        </a:p>
      </dgm:t>
    </dgm:pt>
    <dgm:pt modelId="{24707088-E304-9648-8338-4839F5DF4E21}">
      <dgm:prSet phldrT="[Text]"/>
      <dgm:spPr/>
      <dgm:t>
        <a:bodyPr/>
        <a:lstStyle/>
        <a:p>
          <a:r>
            <a:rPr lang="en-US" dirty="0" smtClean="0"/>
            <a:t>Goal 8 </a:t>
          </a:r>
          <a:endParaRPr lang="en-US" dirty="0"/>
        </a:p>
      </dgm:t>
    </dgm:pt>
    <dgm:pt modelId="{CE904752-627F-834A-BC29-AEB138281444}" type="parTrans" cxnId="{B54AD2E1-EAE8-9642-AEC7-1EC2072F5B1E}">
      <dgm:prSet/>
      <dgm:spPr/>
      <dgm:t>
        <a:bodyPr/>
        <a:lstStyle/>
        <a:p>
          <a:endParaRPr lang="en-US"/>
        </a:p>
      </dgm:t>
    </dgm:pt>
    <dgm:pt modelId="{DF7776AE-D008-7C43-A320-2DB6BAD41DB5}" type="sibTrans" cxnId="{B54AD2E1-EAE8-9642-AEC7-1EC2072F5B1E}">
      <dgm:prSet/>
      <dgm:spPr/>
      <dgm:t>
        <a:bodyPr/>
        <a:lstStyle/>
        <a:p>
          <a:endParaRPr lang="en-US"/>
        </a:p>
      </dgm:t>
    </dgm:pt>
    <dgm:pt modelId="{8A4A3A7B-73F5-E240-8700-527EDA92CC3C}">
      <dgm:prSet phldrT="[Text]"/>
      <dgm:spPr/>
      <dgm:t>
        <a:bodyPr/>
        <a:lstStyle/>
        <a:p>
          <a:r>
            <a:rPr lang="en-US" dirty="0" smtClean="0"/>
            <a:t>Goal 12 </a:t>
          </a:r>
          <a:endParaRPr lang="en-US" dirty="0"/>
        </a:p>
      </dgm:t>
    </dgm:pt>
    <dgm:pt modelId="{A29CEB18-5183-9848-BABA-A1C48D8D0241}" type="parTrans" cxnId="{83D9F1F4-E922-964F-BACB-250EDA71C748}">
      <dgm:prSet/>
      <dgm:spPr/>
      <dgm:t>
        <a:bodyPr/>
        <a:lstStyle/>
        <a:p>
          <a:endParaRPr lang="en-US"/>
        </a:p>
      </dgm:t>
    </dgm:pt>
    <dgm:pt modelId="{6B2C2E48-5B16-C345-95E5-E822934793BC}" type="sibTrans" cxnId="{83D9F1F4-E922-964F-BACB-250EDA71C748}">
      <dgm:prSet/>
      <dgm:spPr/>
      <dgm:t>
        <a:bodyPr/>
        <a:lstStyle/>
        <a:p>
          <a:endParaRPr lang="en-US"/>
        </a:p>
      </dgm:t>
    </dgm:pt>
    <dgm:pt modelId="{823248D3-304A-C544-A455-A989EFF0489E}">
      <dgm:prSet phldrT="[Text]"/>
      <dgm:spPr/>
      <dgm:t>
        <a:bodyPr/>
        <a:lstStyle/>
        <a:p>
          <a:r>
            <a:rPr lang="en-US" dirty="0" smtClean="0"/>
            <a:t>Goal 11</a:t>
          </a:r>
          <a:endParaRPr lang="en-US" dirty="0"/>
        </a:p>
      </dgm:t>
    </dgm:pt>
    <dgm:pt modelId="{2004C647-E45B-D845-AD9D-A8B23609BD4B}" type="parTrans" cxnId="{36B783EC-93F3-2941-9512-1824E7864E57}">
      <dgm:prSet/>
      <dgm:spPr/>
      <dgm:t>
        <a:bodyPr/>
        <a:lstStyle/>
        <a:p>
          <a:endParaRPr lang="en-US"/>
        </a:p>
      </dgm:t>
    </dgm:pt>
    <dgm:pt modelId="{68F6ED4D-2597-2C46-91FC-EFFC2873777B}" type="sibTrans" cxnId="{36B783EC-93F3-2941-9512-1824E7864E57}">
      <dgm:prSet/>
      <dgm:spPr/>
      <dgm:t>
        <a:bodyPr/>
        <a:lstStyle/>
        <a:p>
          <a:endParaRPr lang="en-US"/>
        </a:p>
      </dgm:t>
    </dgm:pt>
    <dgm:pt modelId="{30D5BF19-7C62-6A4E-AF7D-61391AB7E4FA}">
      <dgm:prSet phldrT="[Text]"/>
      <dgm:spPr/>
      <dgm:t>
        <a:bodyPr/>
        <a:lstStyle/>
        <a:p>
          <a:r>
            <a:rPr lang="en-US" dirty="0" smtClean="0"/>
            <a:t>Goal 6 </a:t>
          </a:r>
          <a:endParaRPr lang="en-US" dirty="0"/>
        </a:p>
      </dgm:t>
    </dgm:pt>
    <dgm:pt modelId="{ADCE1EF6-28FE-1A44-9A21-11C53BDEE269}" type="parTrans" cxnId="{B2B4C501-1C07-DD44-B09C-56585A094844}">
      <dgm:prSet/>
      <dgm:spPr/>
      <dgm:t>
        <a:bodyPr/>
        <a:lstStyle/>
        <a:p>
          <a:endParaRPr lang="en-US"/>
        </a:p>
      </dgm:t>
    </dgm:pt>
    <dgm:pt modelId="{D0E264D1-F78D-8641-A76F-C2601D22EFE9}" type="sibTrans" cxnId="{B2B4C501-1C07-DD44-B09C-56585A094844}">
      <dgm:prSet/>
      <dgm:spPr/>
      <dgm:t>
        <a:bodyPr/>
        <a:lstStyle/>
        <a:p>
          <a:endParaRPr lang="en-US"/>
        </a:p>
      </dgm:t>
    </dgm:pt>
    <dgm:pt modelId="{A378E475-4084-334C-B0F3-3C3149498A4E}" type="pres">
      <dgm:prSet presAssocID="{8982B33E-9BBD-9A47-8D07-7DFC5A7BDA8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5DF413-9936-104C-9F3A-496CF3436417}" type="pres">
      <dgm:prSet presAssocID="{7140845B-4F11-D240-B26E-CA2CB259931F}" presName="compNode" presStyleCnt="0"/>
      <dgm:spPr/>
    </dgm:pt>
    <dgm:pt modelId="{F67A8815-62A4-2E40-860F-C6FBE6F449B3}" type="pres">
      <dgm:prSet presAssocID="{7140845B-4F11-D240-B26E-CA2CB259931F}" presName="aNode" presStyleLbl="bgShp" presStyleIdx="0" presStyleCnt="4"/>
      <dgm:spPr/>
      <dgm:t>
        <a:bodyPr/>
        <a:lstStyle/>
        <a:p>
          <a:endParaRPr lang="en-US"/>
        </a:p>
      </dgm:t>
    </dgm:pt>
    <dgm:pt modelId="{30105233-7F78-DA44-877B-FC2B5279C781}" type="pres">
      <dgm:prSet presAssocID="{7140845B-4F11-D240-B26E-CA2CB259931F}" presName="textNode" presStyleLbl="bgShp" presStyleIdx="0" presStyleCnt="4"/>
      <dgm:spPr/>
      <dgm:t>
        <a:bodyPr/>
        <a:lstStyle/>
        <a:p>
          <a:endParaRPr lang="en-US"/>
        </a:p>
      </dgm:t>
    </dgm:pt>
    <dgm:pt modelId="{85F5725E-61F2-0241-8C29-A704C2C2CACB}" type="pres">
      <dgm:prSet presAssocID="{7140845B-4F11-D240-B26E-CA2CB259931F}" presName="compChildNode" presStyleCnt="0"/>
      <dgm:spPr/>
    </dgm:pt>
    <dgm:pt modelId="{E02A324E-4F32-7647-8DF4-BBFB7332E135}" type="pres">
      <dgm:prSet presAssocID="{7140845B-4F11-D240-B26E-CA2CB259931F}" presName="theInnerList" presStyleCnt="0"/>
      <dgm:spPr/>
    </dgm:pt>
    <dgm:pt modelId="{766E1B61-0B9E-0F43-929B-7E5C1A9EE617}" type="pres">
      <dgm:prSet presAssocID="{F8C5B169-C436-6541-90CB-B7A6D713B216}" presName="child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8236C-D1DA-FD43-AAC1-70A828D2E4E5}" type="pres">
      <dgm:prSet presAssocID="{F8C5B169-C436-6541-90CB-B7A6D713B216}" presName="aSpace2" presStyleCnt="0"/>
      <dgm:spPr/>
    </dgm:pt>
    <dgm:pt modelId="{18952FC5-804A-6549-8052-1075C019EC85}" type="pres">
      <dgm:prSet presAssocID="{4A0F1632-5CC1-7B40-9C72-D43B4A3E6F5A}" presName="child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FF6D6-F4B2-0D4E-AB8C-9A2D2512AEB1}" type="pres">
      <dgm:prSet presAssocID="{4A0F1632-5CC1-7B40-9C72-D43B4A3E6F5A}" presName="aSpace2" presStyleCnt="0"/>
      <dgm:spPr/>
    </dgm:pt>
    <dgm:pt modelId="{71FC160D-908C-7146-BD09-134800F097CE}" type="pres">
      <dgm:prSet presAssocID="{8A78E4B6-F9AF-474B-853E-CE1454F83D17}" presName="child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307E7-8164-5C47-9C8D-EA418F276CCD}" type="pres">
      <dgm:prSet presAssocID="{7140845B-4F11-D240-B26E-CA2CB259931F}" presName="aSpace" presStyleCnt="0"/>
      <dgm:spPr/>
    </dgm:pt>
    <dgm:pt modelId="{B31E1E21-F11C-694E-BD43-6CBED00A3AB3}" type="pres">
      <dgm:prSet presAssocID="{4888714B-A980-5449-A96B-8A7617FCBE65}" presName="compNode" presStyleCnt="0"/>
      <dgm:spPr/>
    </dgm:pt>
    <dgm:pt modelId="{E1F48AE9-2D17-5E4F-8E52-82654BF99C0D}" type="pres">
      <dgm:prSet presAssocID="{4888714B-A980-5449-A96B-8A7617FCBE65}" presName="aNode" presStyleLbl="bgShp" presStyleIdx="1" presStyleCnt="4" custScaleX="136130" custLinFactNeighborX="891"/>
      <dgm:spPr/>
      <dgm:t>
        <a:bodyPr/>
        <a:lstStyle/>
        <a:p>
          <a:endParaRPr lang="en-US"/>
        </a:p>
      </dgm:t>
    </dgm:pt>
    <dgm:pt modelId="{9C8186F2-0A0F-0A4B-BE29-0A19A293C6F7}" type="pres">
      <dgm:prSet presAssocID="{4888714B-A980-5449-A96B-8A7617FCBE65}" presName="textNode" presStyleLbl="bgShp" presStyleIdx="1" presStyleCnt="4"/>
      <dgm:spPr/>
      <dgm:t>
        <a:bodyPr/>
        <a:lstStyle/>
        <a:p>
          <a:endParaRPr lang="en-US"/>
        </a:p>
      </dgm:t>
    </dgm:pt>
    <dgm:pt modelId="{B2057DE6-B293-564F-9EC7-4E0277BB38CC}" type="pres">
      <dgm:prSet presAssocID="{4888714B-A980-5449-A96B-8A7617FCBE65}" presName="compChildNode" presStyleCnt="0"/>
      <dgm:spPr/>
    </dgm:pt>
    <dgm:pt modelId="{C401BA4C-C7FF-584F-9C4F-38659AF40B28}" type="pres">
      <dgm:prSet presAssocID="{4888714B-A980-5449-A96B-8A7617FCBE65}" presName="theInnerList" presStyleCnt="0"/>
      <dgm:spPr/>
    </dgm:pt>
    <dgm:pt modelId="{58164986-FEEF-5647-97C3-66FEDB20834D}" type="pres">
      <dgm:prSet presAssocID="{2EF120DE-F7E6-B541-9B39-8CBA4EDF344C}" presName="child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64569-EAC7-4845-B431-131AA5CF6137}" type="pres">
      <dgm:prSet presAssocID="{2EF120DE-F7E6-B541-9B39-8CBA4EDF344C}" presName="aSpace2" presStyleCnt="0"/>
      <dgm:spPr/>
    </dgm:pt>
    <dgm:pt modelId="{5A66DDEA-9F63-5743-B182-783530E6EAC7}" type="pres">
      <dgm:prSet presAssocID="{CB3E2065-C30B-694E-8DD9-7BB464835B07}" presName="child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7353B-B89F-5C4D-860A-C1FD601D9DF0}" type="pres">
      <dgm:prSet presAssocID="{CB3E2065-C30B-694E-8DD9-7BB464835B07}" presName="aSpace2" presStyleCnt="0"/>
      <dgm:spPr/>
    </dgm:pt>
    <dgm:pt modelId="{C9E48317-CBF3-5740-8076-D2C9299B4771}" type="pres">
      <dgm:prSet presAssocID="{67474721-9040-7D40-B00F-BB8AFDDFDD31}" presName="child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3B5BE-C801-1E46-B429-3F36F56A1F22}" type="pres">
      <dgm:prSet presAssocID="{67474721-9040-7D40-B00F-BB8AFDDFDD31}" presName="aSpace2" presStyleCnt="0"/>
      <dgm:spPr/>
    </dgm:pt>
    <dgm:pt modelId="{86513C8F-3B4F-3D43-800E-CB57AD206FB9}" type="pres">
      <dgm:prSet presAssocID="{823248D3-304A-C544-A455-A989EFF0489E}" presName="child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5FCF1F-B1C5-3A4A-8D52-500EFA04CAF5}" type="pres">
      <dgm:prSet presAssocID="{4888714B-A980-5449-A96B-8A7617FCBE65}" presName="aSpace" presStyleCnt="0"/>
      <dgm:spPr/>
    </dgm:pt>
    <dgm:pt modelId="{4FF70247-5E27-754C-A9DA-1ECEB4E78F6D}" type="pres">
      <dgm:prSet presAssocID="{1463E282-EF19-C643-9242-15E1C6C241A4}" presName="compNode" presStyleCnt="0"/>
      <dgm:spPr/>
    </dgm:pt>
    <dgm:pt modelId="{9CF024D9-973E-E549-9C66-42C5F741208C}" type="pres">
      <dgm:prSet presAssocID="{1463E282-EF19-C643-9242-15E1C6C241A4}" presName="aNode" presStyleLbl="bgShp" presStyleIdx="2" presStyleCnt="4"/>
      <dgm:spPr/>
      <dgm:t>
        <a:bodyPr/>
        <a:lstStyle/>
        <a:p>
          <a:endParaRPr lang="en-US"/>
        </a:p>
      </dgm:t>
    </dgm:pt>
    <dgm:pt modelId="{2CD89EAE-5755-B740-A2F4-AD1A7736CE14}" type="pres">
      <dgm:prSet presAssocID="{1463E282-EF19-C643-9242-15E1C6C241A4}" presName="textNode" presStyleLbl="bgShp" presStyleIdx="2" presStyleCnt="4"/>
      <dgm:spPr/>
      <dgm:t>
        <a:bodyPr/>
        <a:lstStyle/>
        <a:p>
          <a:endParaRPr lang="en-US"/>
        </a:p>
      </dgm:t>
    </dgm:pt>
    <dgm:pt modelId="{CC7CD970-958F-FD4A-B039-955430C1F70D}" type="pres">
      <dgm:prSet presAssocID="{1463E282-EF19-C643-9242-15E1C6C241A4}" presName="compChildNode" presStyleCnt="0"/>
      <dgm:spPr/>
    </dgm:pt>
    <dgm:pt modelId="{0D2505DE-DB5F-2D45-924A-73149C2D2E21}" type="pres">
      <dgm:prSet presAssocID="{1463E282-EF19-C643-9242-15E1C6C241A4}" presName="theInnerList" presStyleCnt="0"/>
      <dgm:spPr/>
    </dgm:pt>
    <dgm:pt modelId="{4E89DB4D-FDB9-F644-811B-088AD3F818EB}" type="pres">
      <dgm:prSet presAssocID="{5C19D9D0-7342-BB45-8EF1-BB347BAB3128}" presName="child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ECE418-7950-9847-85CE-F76CAF4E81CB}" type="pres">
      <dgm:prSet presAssocID="{5C19D9D0-7342-BB45-8EF1-BB347BAB3128}" presName="aSpace2" presStyleCnt="0"/>
      <dgm:spPr/>
    </dgm:pt>
    <dgm:pt modelId="{7D125E53-8711-FA4A-A1D1-3E5E87F6A2E4}" type="pres">
      <dgm:prSet presAssocID="{E12502A9-05AE-FB4D-9FAF-2069B3CBF36C}" presName="child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43D0C-61A7-764A-A44A-6C82E011DE89}" type="pres">
      <dgm:prSet presAssocID="{E12502A9-05AE-FB4D-9FAF-2069B3CBF36C}" presName="aSpace2" presStyleCnt="0"/>
      <dgm:spPr/>
    </dgm:pt>
    <dgm:pt modelId="{B20BF95D-4332-5145-8D39-1577614FB0D7}" type="pres">
      <dgm:prSet presAssocID="{30CB9581-28AB-3246-97E6-2F83FCA879D3}" presName="child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C3B5B-4F71-574A-A6F5-57153A4CE9BF}" type="pres">
      <dgm:prSet presAssocID="{1463E282-EF19-C643-9242-15E1C6C241A4}" presName="aSpace" presStyleCnt="0"/>
      <dgm:spPr/>
    </dgm:pt>
    <dgm:pt modelId="{1518E8B0-2A3B-4F45-8CEE-F4FEF01960B2}" type="pres">
      <dgm:prSet presAssocID="{EDB97A20-4322-3747-8620-7BCB4603EB58}" presName="compNode" presStyleCnt="0"/>
      <dgm:spPr/>
    </dgm:pt>
    <dgm:pt modelId="{DE0974C2-1B40-DC4B-8E36-7BBF8FB3F93C}" type="pres">
      <dgm:prSet presAssocID="{EDB97A20-4322-3747-8620-7BCB4603EB58}" presName="aNode" presStyleLbl="bgShp" presStyleIdx="3" presStyleCnt="4"/>
      <dgm:spPr/>
      <dgm:t>
        <a:bodyPr/>
        <a:lstStyle/>
        <a:p>
          <a:endParaRPr lang="en-US"/>
        </a:p>
      </dgm:t>
    </dgm:pt>
    <dgm:pt modelId="{CB5F498D-D3E3-2441-BF87-7BA16AEECBAB}" type="pres">
      <dgm:prSet presAssocID="{EDB97A20-4322-3747-8620-7BCB4603EB58}" presName="textNode" presStyleLbl="bgShp" presStyleIdx="3" presStyleCnt="4"/>
      <dgm:spPr/>
      <dgm:t>
        <a:bodyPr/>
        <a:lstStyle/>
        <a:p>
          <a:endParaRPr lang="en-US"/>
        </a:p>
      </dgm:t>
    </dgm:pt>
    <dgm:pt modelId="{3D1BF2C6-A31E-A448-BF5A-C32257CC005C}" type="pres">
      <dgm:prSet presAssocID="{EDB97A20-4322-3747-8620-7BCB4603EB58}" presName="compChildNode" presStyleCnt="0"/>
      <dgm:spPr/>
    </dgm:pt>
    <dgm:pt modelId="{EA90B928-5C20-6C4F-A294-2BE61CC17F55}" type="pres">
      <dgm:prSet presAssocID="{EDB97A20-4322-3747-8620-7BCB4603EB58}" presName="theInnerList" presStyleCnt="0"/>
      <dgm:spPr/>
    </dgm:pt>
    <dgm:pt modelId="{26554959-8150-5049-9FB4-BDF6696C9ED0}" type="pres">
      <dgm:prSet presAssocID="{8569F251-FE12-0A4B-8283-AB624D132786}" presName="child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81770-451D-CD4E-8855-31676D27BE58}" type="pres">
      <dgm:prSet presAssocID="{8569F251-FE12-0A4B-8283-AB624D132786}" presName="aSpace2" presStyleCnt="0"/>
      <dgm:spPr/>
    </dgm:pt>
    <dgm:pt modelId="{CF8B9323-F356-134B-B3E7-12D08C0ACE21}" type="pres">
      <dgm:prSet presAssocID="{30D5BF19-7C62-6A4E-AF7D-61391AB7E4FA}" presName="child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1DB475-672D-C145-B84C-BA4AF105CF05}" type="pres">
      <dgm:prSet presAssocID="{30D5BF19-7C62-6A4E-AF7D-61391AB7E4FA}" presName="aSpace2" presStyleCnt="0"/>
      <dgm:spPr/>
    </dgm:pt>
    <dgm:pt modelId="{271CC020-3798-FA46-ACBF-C96FA5B14BB0}" type="pres">
      <dgm:prSet presAssocID="{24707088-E304-9648-8338-4839F5DF4E21}" presName="child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06546F-B6B0-904D-8C67-767F7D0AAB84}" type="pres">
      <dgm:prSet presAssocID="{24707088-E304-9648-8338-4839F5DF4E21}" presName="aSpace2" presStyleCnt="0"/>
      <dgm:spPr/>
    </dgm:pt>
    <dgm:pt modelId="{E43DA0F6-7E9A-1640-887F-B9C7F58DF5C1}" type="pres">
      <dgm:prSet presAssocID="{8A4A3A7B-73F5-E240-8700-527EDA92CC3C}" presName="child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B4C501-1C07-DD44-B09C-56585A094844}" srcId="{EDB97A20-4322-3747-8620-7BCB4603EB58}" destId="{30D5BF19-7C62-6A4E-AF7D-61391AB7E4FA}" srcOrd="1" destOrd="0" parTransId="{ADCE1EF6-28FE-1A44-9A21-11C53BDEE269}" sibTransId="{D0E264D1-F78D-8641-A76F-C2601D22EFE9}"/>
    <dgm:cxn modelId="{0E9E9429-758D-5F47-A7A6-A6A43873779D}" type="presOf" srcId="{1463E282-EF19-C643-9242-15E1C6C241A4}" destId="{9CF024D9-973E-E549-9C66-42C5F741208C}" srcOrd="0" destOrd="0" presId="urn:microsoft.com/office/officeart/2005/8/layout/lProcess2"/>
    <dgm:cxn modelId="{8B833817-0510-064E-AFC4-A6FE3014933E}" srcId="{4888714B-A980-5449-A96B-8A7617FCBE65}" destId="{67474721-9040-7D40-B00F-BB8AFDDFDD31}" srcOrd="2" destOrd="0" parTransId="{64BB0ECA-70EF-6E44-9939-CD7E1457F5B1}" sibTransId="{1E34F7B2-0FB7-4F46-BA63-4D678169AA58}"/>
    <dgm:cxn modelId="{418FEAD2-4A32-E646-89C1-6BA4A65DF257}" srcId="{7140845B-4F11-D240-B26E-CA2CB259931F}" destId="{8A78E4B6-F9AF-474B-853E-CE1454F83D17}" srcOrd="2" destOrd="0" parTransId="{361868C4-D9F7-9F40-AFFA-87A2F0146B3E}" sibTransId="{3DA59607-B772-E744-83AB-46945ACF5300}"/>
    <dgm:cxn modelId="{4D0626A7-8544-174A-BBC4-2DAA2644EE69}" type="presOf" srcId="{E12502A9-05AE-FB4D-9FAF-2069B3CBF36C}" destId="{7D125E53-8711-FA4A-A1D1-3E5E87F6A2E4}" srcOrd="0" destOrd="0" presId="urn:microsoft.com/office/officeart/2005/8/layout/lProcess2"/>
    <dgm:cxn modelId="{A62DB4F3-E2B6-9C4B-8604-93850781558A}" type="presOf" srcId="{EDB97A20-4322-3747-8620-7BCB4603EB58}" destId="{CB5F498D-D3E3-2441-BF87-7BA16AEECBAB}" srcOrd="1" destOrd="0" presId="urn:microsoft.com/office/officeart/2005/8/layout/lProcess2"/>
    <dgm:cxn modelId="{97CE404F-BBF5-6B48-B15C-F296CBB4E212}" srcId="{7140845B-4F11-D240-B26E-CA2CB259931F}" destId="{4A0F1632-5CC1-7B40-9C72-D43B4A3E6F5A}" srcOrd="1" destOrd="0" parTransId="{D83DD3FD-FEFD-CF42-8911-5D4A0DEE35A7}" sibTransId="{D768B20A-A05A-554F-9EF8-47E635E63256}"/>
    <dgm:cxn modelId="{40BCD7D8-8ACF-464B-873F-CAEA1D13948C}" srcId="{1463E282-EF19-C643-9242-15E1C6C241A4}" destId="{E12502A9-05AE-FB4D-9FAF-2069B3CBF36C}" srcOrd="1" destOrd="0" parTransId="{08DC6DF3-4F17-1F45-9C5B-76D8C1F013E7}" sibTransId="{3F52E6EB-5FB5-BE43-85C9-F881009740C5}"/>
    <dgm:cxn modelId="{8CD5CAB9-B543-E24A-8C68-D2A0006D367F}" type="presOf" srcId="{1463E282-EF19-C643-9242-15E1C6C241A4}" destId="{2CD89EAE-5755-B740-A2F4-AD1A7736CE14}" srcOrd="1" destOrd="0" presId="urn:microsoft.com/office/officeart/2005/8/layout/lProcess2"/>
    <dgm:cxn modelId="{95AEC999-3843-BE47-B790-DCCB1A87F37B}" srcId="{8982B33E-9BBD-9A47-8D07-7DFC5A7BDA88}" destId="{EDB97A20-4322-3747-8620-7BCB4603EB58}" srcOrd="3" destOrd="0" parTransId="{60E0B4B1-E7EC-8B4A-AC86-592994A32119}" sibTransId="{6A0578F2-106F-C94D-A002-B7BB087974EE}"/>
    <dgm:cxn modelId="{9912FBD3-FF5D-C641-B05A-4E119703E3E1}" srcId="{8982B33E-9BBD-9A47-8D07-7DFC5A7BDA88}" destId="{1463E282-EF19-C643-9242-15E1C6C241A4}" srcOrd="2" destOrd="0" parTransId="{35871CDE-F15E-6846-8B93-148CC07C6A75}" sibTransId="{6037EC80-5077-484E-BD1F-C35CDC715411}"/>
    <dgm:cxn modelId="{ECE303AE-D4CB-754B-8BC2-2F813E7AE471}" type="presOf" srcId="{EDB97A20-4322-3747-8620-7BCB4603EB58}" destId="{DE0974C2-1B40-DC4B-8E36-7BBF8FB3F93C}" srcOrd="0" destOrd="0" presId="urn:microsoft.com/office/officeart/2005/8/layout/lProcess2"/>
    <dgm:cxn modelId="{908DB3EA-01BA-184A-BF41-E540CB431D8B}" type="presOf" srcId="{8982B33E-9BBD-9A47-8D07-7DFC5A7BDA88}" destId="{A378E475-4084-334C-B0F3-3C3149498A4E}" srcOrd="0" destOrd="0" presId="urn:microsoft.com/office/officeart/2005/8/layout/lProcess2"/>
    <dgm:cxn modelId="{8B488EF8-92FA-EF45-B9AD-13726E417FF5}" type="presOf" srcId="{8A78E4B6-F9AF-474B-853E-CE1454F83D17}" destId="{71FC160D-908C-7146-BD09-134800F097CE}" srcOrd="0" destOrd="0" presId="urn:microsoft.com/office/officeart/2005/8/layout/lProcess2"/>
    <dgm:cxn modelId="{83D9F1F4-E922-964F-BACB-250EDA71C748}" srcId="{EDB97A20-4322-3747-8620-7BCB4603EB58}" destId="{8A4A3A7B-73F5-E240-8700-527EDA92CC3C}" srcOrd="3" destOrd="0" parTransId="{A29CEB18-5183-9848-BABA-A1C48D8D0241}" sibTransId="{6B2C2E48-5B16-C345-95E5-E822934793BC}"/>
    <dgm:cxn modelId="{01FA2694-C587-DD4E-A702-12FA1969411E}" srcId="{4888714B-A980-5449-A96B-8A7617FCBE65}" destId="{2EF120DE-F7E6-B541-9B39-8CBA4EDF344C}" srcOrd="0" destOrd="0" parTransId="{1B2DF5BA-99DA-674F-A0C0-2C063EAA095B}" sibTransId="{D2DE50A8-760D-2542-9146-56EFD852581A}"/>
    <dgm:cxn modelId="{78A27F23-298F-2E48-9D08-02540D18E191}" type="presOf" srcId="{7140845B-4F11-D240-B26E-CA2CB259931F}" destId="{30105233-7F78-DA44-877B-FC2B5279C781}" srcOrd="1" destOrd="0" presId="urn:microsoft.com/office/officeart/2005/8/layout/lProcess2"/>
    <dgm:cxn modelId="{93B4FB57-3C9F-A743-AF36-F795B16117C0}" type="presOf" srcId="{823248D3-304A-C544-A455-A989EFF0489E}" destId="{86513C8F-3B4F-3D43-800E-CB57AD206FB9}" srcOrd="0" destOrd="0" presId="urn:microsoft.com/office/officeart/2005/8/layout/lProcess2"/>
    <dgm:cxn modelId="{5FB47DB2-611C-3D49-93FE-87BD595555BE}" type="presOf" srcId="{30CB9581-28AB-3246-97E6-2F83FCA879D3}" destId="{B20BF95D-4332-5145-8D39-1577614FB0D7}" srcOrd="0" destOrd="0" presId="urn:microsoft.com/office/officeart/2005/8/layout/lProcess2"/>
    <dgm:cxn modelId="{9CBDA1E3-6852-F844-A1C2-F597EC444578}" type="presOf" srcId="{4888714B-A980-5449-A96B-8A7617FCBE65}" destId="{E1F48AE9-2D17-5E4F-8E52-82654BF99C0D}" srcOrd="0" destOrd="0" presId="urn:microsoft.com/office/officeart/2005/8/layout/lProcess2"/>
    <dgm:cxn modelId="{DF5C8D3F-0B64-CC44-897A-8B8D55A60536}" type="presOf" srcId="{24707088-E304-9648-8338-4839F5DF4E21}" destId="{271CC020-3798-FA46-ACBF-C96FA5B14BB0}" srcOrd="0" destOrd="0" presId="urn:microsoft.com/office/officeart/2005/8/layout/lProcess2"/>
    <dgm:cxn modelId="{7104E934-F3A6-7F4C-AF77-0B1E52E0A379}" type="presOf" srcId="{CB3E2065-C30B-694E-8DD9-7BB464835B07}" destId="{5A66DDEA-9F63-5743-B182-783530E6EAC7}" srcOrd="0" destOrd="0" presId="urn:microsoft.com/office/officeart/2005/8/layout/lProcess2"/>
    <dgm:cxn modelId="{13E83C86-1A1A-DB48-BE7A-40CDB52434D7}" type="presOf" srcId="{67474721-9040-7D40-B00F-BB8AFDDFDD31}" destId="{C9E48317-CBF3-5740-8076-D2C9299B4771}" srcOrd="0" destOrd="0" presId="urn:microsoft.com/office/officeart/2005/8/layout/lProcess2"/>
    <dgm:cxn modelId="{148DF16E-A8CE-464D-A9C9-64C27820F41E}" srcId="{EDB97A20-4322-3747-8620-7BCB4603EB58}" destId="{8569F251-FE12-0A4B-8283-AB624D132786}" srcOrd="0" destOrd="0" parTransId="{59B39D42-4EF5-794E-A6A6-AA0547F02A88}" sibTransId="{0C86A598-D634-5E4D-A04E-06F75B1F22E8}"/>
    <dgm:cxn modelId="{6FD4F24D-0B77-F343-BA36-D8C1A544BAFD}" srcId="{4888714B-A980-5449-A96B-8A7617FCBE65}" destId="{CB3E2065-C30B-694E-8DD9-7BB464835B07}" srcOrd="1" destOrd="0" parTransId="{91706772-727F-294C-861E-7A6BEA10CFEC}" sibTransId="{5E222BEC-E528-2348-882F-FB4FD1FB3D55}"/>
    <dgm:cxn modelId="{69B1C779-5496-764D-B9C3-B80548A1B457}" srcId="{1463E282-EF19-C643-9242-15E1C6C241A4}" destId="{5C19D9D0-7342-BB45-8EF1-BB347BAB3128}" srcOrd="0" destOrd="0" parTransId="{934CF0A5-5F1A-C44D-AC42-79C569D16C1F}" sibTransId="{BEF20697-8C45-3B42-B114-AAA1972C6150}"/>
    <dgm:cxn modelId="{57B807A1-D867-F94B-99D6-F541482DD91D}" type="presOf" srcId="{F8C5B169-C436-6541-90CB-B7A6D713B216}" destId="{766E1B61-0B9E-0F43-929B-7E5C1A9EE617}" srcOrd="0" destOrd="0" presId="urn:microsoft.com/office/officeart/2005/8/layout/lProcess2"/>
    <dgm:cxn modelId="{61F5FC43-2A8C-EB48-A876-3395E682DD46}" type="presOf" srcId="{2EF120DE-F7E6-B541-9B39-8CBA4EDF344C}" destId="{58164986-FEEF-5647-97C3-66FEDB20834D}" srcOrd="0" destOrd="0" presId="urn:microsoft.com/office/officeart/2005/8/layout/lProcess2"/>
    <dgm:cxn modelId="{F7C5E738-4861-A542-8840-6D8A0E6E1946}" type="presOf" srcId="{4888714B-A980-5449-A96B-8A7617FCBE65}" destId="{9C8186F2-0A0F-0A4B-BE29-0A19A293C6F7}" srcOrd="1" destOrd="0" presId="urn:microsoft.com/office/officeart/2005/8/layout/lProcess2"/>
    <dgm:cxn modelId="{E5FEAD71-1E7A-7344-8693-15689FF85281}" type="presOf" srcId="{8A4A3A7B-73F5-E240-8700-527EDA92CC3C}" destId="{E43DA0F6-7E9A-1640-887F-B9C7F58DF5C1}" srcOrd="0" destOrd="0" presId="urn:microsoft.com/office/officeart/2005/8/layout/lProcess2"/>
    <dgm:cxn modelId="{922D2512-5DCF-0545-BD63-56D069DD51D5}" srcId="{7140845B-4F11-D240-B26E-CA2CB259931F}" destId="{F8C5B169-C436-6541-90CB-B7A6D713B216}" srcOrd="0" destOrd="0" parTransId="{A0B17AA4-F7FC-FA47-927E-7614CB01F13F}" sibTransId="{0AC3C1C6-D923-0642-9F10-AB4AD3A65E33}"/>
    <dgm:cxn modelId="{4D01C515-02B6-244D-B4AC-2B5A20E5448F}" type="presOf" srcId="{5C19D9D0-7342-BB45-8EF1-BB347BAB3128}" destId="{4E89DB4D-FDB9-F644-811B-088AD3F818EB}" srcOrd="0" destOrd="0" presId="urn:microsoft.com/office/officeart/2005/8/layout/lProcess2"/>
    <dgm:cxn modelId="{EE281BC1-BD76-E14B-9567-98CC49F6E8F5}" srcId="{8982B33E-9BBD-9A47-8D07-7DFC5A7BDA88}" destId="{4888714B-A980-5449-A96B-8A7617FCBE65}" srcOrd="1" destOrd="0" parTransId="{DC94C9AC-8884-764B-B49E-0FB00CA3333E}" sibTransId="{71EDFC2F-6CE7-3D4C-A07D-D0CC3FA775E9}"/>
    <dgm:cxn modelId="{5E5CC2EB-967A-214F-BD64-B1B24297E389}" srcId="{8982B33E-9BBD-9A47-8D07-7DFC5A7BDA88}" destId="{7140845B-4F11-D240-B26E-CA2CB259931F}" srcOrd="0" destOrd="0" parTransId="{66CBA309-C506-5047-BA76-5378741C5DC5}" sibTransId="{54FF2E99-10B9-B643-9A78-E1C3EC784AD8}"/>
    <dgm:cxn modelId="{22391CDE-DAAF-5842-AA01-4B66514EF151}" srcId="{1463E282-EF19-C643-9242-15E1C6C241A4}" destId="{30CB9581-28AB-3246-97E6-2F83FCA879D3}" srcOrd="2" destOrd="0" parTransId="{B74FC4B4-301D-144F-AD18-0F787CB650C3}" sibTransId="{44947A2A-526A-574D-A103-8E0508487230}"/>
    <dgm:cxn modelId="{36B783EC-93F3-2941-9512-1824E7864E57}" srcId="{4888714B-A980-5449-A96B-8A7617FCBE65}" destId="{823248D3-304A-C544-A455-A989EFF0489E}" srcOrd="3" destOrd="0" parTransId="{2004C647-E45B-D845-AD9D-A8B23609BD4B}" sibTransId="{68F6ED4D-2597-2C46-91FC-EFFC2873777B}"/>
    <dgm:cxn modelId="{41F71E8E-0339-7742-AB19-D9460F9A85C5}" type="presOf" srcId="{7140845B-4F11-D240-B26E-CA2CB259931F}" destId="{F67A8815-62A4-2E40-860F-C6FBE6F449B3}" srcOrd="0" destOrd="0" presId="urn:microsoft.com/office/officeart/2005/8/layout/lProcess2"/>
    <dgm:cxn modelId="{B54AD2E1-EAE8-9642-AEC7-1EC2072F5B1E}" srcId="{EDB97A20-4322-3747-8620-7BCB4603EB58}" destId="{24707088-E304-9648-8338-4839F5DF4E21}" srcOrd="2" destOrd="0" parTransId="{CE904752-627F-834A-BC29-AEB138281444}" sibTransId="{DF7776AE-D008-7C43-A320-2DB6BAD41DB5}"/>
    <dgm:cxn modelId="{6EB52D75-465C-FD4E-BC69-8B579110C798}" type="presOf" srcId="{8569F251-FE12-0A4B-8283-AB624D132786}" destId="{26554959-8150-5049-9FB4-BDF6696C9ED0}" srcOrd="0" destOrd="0" presId="urn:microsoft.com/office/officeart/2005/8/layout/lProcess2"/>
    <dgm:cxn modelId="{C8D7A16F-87B9-2D47-9C2B-DDC75218C450}" type="presOf" srcId="{4A0F1632-5CC1-7B40-9C72-D43B4A3E6F5A}" destId="{18952FC5-804A-6549-8052-1075C019EC85}" srcOrd="0" destOrd="0" presId="urn:microsoft.com/office/officeart/2005/8/layout/lProcess2"/>
    <dgm:cxn modelId="{D7FFFF3C-9985-CC49-8BE7-27A3579F7E57}" type="presOf" srcId="{30D5BF19-7C62-6A4E-AF7D-61391AB7E4FA}" destId="{CF8B9323-F356-134B-B3E7-12D08C0ACE21}" srcOrd="0" destOrd="0" presId="urn:microsoft.com/office/officeart/2005/8/layout/lProcess2"/>
    <dgm:cxn modelId="{E87286BC-72E4-8B41-8BF4-68025791051A}" type="presParOf" srcId="{A378E475-4084-334C-B0F3-3C3149498A4E}" destId="{BA5DF413-9936-104C-9F3A-496CF3436417}" srcOrd="0" destOrd="0" presId="urn:microsoft.com/office/officeart/2005/8/layout/lProcess2"/>
    <dgm:cxn modelId="{9A83E07D-BFA6-6244-8A6B-BDA913A84E06}" type="presParOf" srcId="{BA5DF413-9936-104C-9F3A-496CF3436417}" destId="{F67A8815-62A4-2E40-860F-C6FBE6F449B3}" srcOrd="0" destOrd="0" presId="urn:microsoft.com/office/officeart/2005/8/layout/lProcess2"/>
    <dgm:cxn modelId="{88AF6909-1BF2-8945-95A2-B04630459B20}" type="presParOf" srcId="{BA5DF413-9936-104C-9F3A-496CF3436417}" destId="{30105233-7F78-DA44-877B-FC2B5279C781}" srcOrd="1" destOrd="0" presId="urn:microsoft.com/office/officeart/2005/8/layout/lProcess2"/>
    <dgm:cxn modelId="{E96455D3-29EA-FE44-9341-F5379453FD5B}" type="presParOf" srcId="{BA5DF413-9936-104C-9F3A-496CF3436417}" destId="{85F5725E-61F2-0241-8C29-A704C2C2CACB}" srcOrd="2" destOrd="0" presId="urn:microsoft.com/office/officeart/2005/8/layout/lProcess2"/>
    <dgm:cxn modelId="{E8AAD6E4-0BB9-0840-B3A4-D7CA9E4342F8}" type="presParOf" srcId="{85F5725E-61F2-0241-8C29-A704C2C2CACB}" destId="{E02A324E-4F32-7647-8DF4-BBFB7332E135}" srcOrd="0" destOrd="0" presId="urn:microsoft.com/office/officeart/2005/8/layout/lProcess2"/>
    <dgm:cxn modelId="{58EE9A29-14CD-994F-A3D0-7174EE154336}" type="presParOf" srcId="{E02A324E-4F32-7647-8DF4-BBFB7332E135}" destId="{766E1B61-0B9E-0F43-929B-7E5C1A9EE617}" srcOrd="0" destOrd="0" presId="urn:microsoft.com/office/officeart/2005/8/layout/lProcess2"/>
    <dgm:cxn modelId="{0FEDB375-484F-AF41-8F71-4060DF29716B}" type="presParOf" srcId="{E02A324E-4F32-7647-8DF4-BBFB7332E135}" destId="{0A58236C-D1DA-FD43-AAC1-70A828D2E4E5}" srcOrd="1" destOrd="0" presId="urn:microsoft.com/office/officeart/2005/8/layout/lProcess2"/>
    <dgm:cxn modelId="{DE5431C1-F8DC-A744-9313-283866A8927B}" type="presParOf" srcId="{E02A324E-4F32-7647-8DF4-BBFB7332E135}" destId="{18952FC5-804A-6549-8052-1075C019EC85}" srcOrd="2" destOrd="0" presId="urn:microsoft.com/office/officeart/2005/8/layout/lProcess2"/>
    <dgm:cxn modelId="{A7C02E9D-95D9-7C4C-B0C3-65B261964FC0}" type="presParOf" srcId="{E02A324E-4F32-7647-8DF4-BBFB7332E135}" destId="{49AFF6D6-F4B2-0D4E-AB8C-9A2D2512AEB1}" srcOrd="3" destOrd="0" presId="urn:microsoft.com/office/officeart/2005/8/layout/lProcess2"/>
    <dgm:cxn modelId="{AC8D32CD-8E68-004F-A399-5C10476C8AA3}" type="presParOf" srcId="{E02A324E-4F32-7647-8DF4-BBFB7332E135}" destId="{71FC160D-908C-7146-BD09-134800F097CE}" srcOrd="4" destOrd="0" presId="urn:microsoft.com/office/officeart/2005/8/layout/lProcess2"/>
    <dgm:cxn modelId="{FD7C53F1-66B2-2B46-AF24-EE099F904CF1}" type="presParOf" srcId="{A378E475-4084-334C-B0F3-3C3149498A4E}" destId="{9B6307E7-8164-5C47-9C8D-EA418F276CCD}" srcOrd="1" destOrd="0" presId="urn:microsoft.com/office/officeart/2005/8/layout/lProcess2"/>
    <dgm:cxn modelId="{6F793029-C90D-4146-84C9-28BC85A81934}" type="presParOf" srcId="{A378E475-4084-334C-B0F3-3C3149498A4E}" destId="{B31E1E21-F11C-694E-BD43-6CBED00A3AB3}" srcOrd="2" destOrd="0" presId="urn:microsoft.com/office/officeart/2005/8/layout/lProcess2"/>
    <dgm:cxn modelId="{80A443AA-F9AD-6245-A211-6C309584F478}" type="presParOf" srcId="{B31E1E21-F11C-694E-BD43-6CBED00A3AB3}" destId="{E1F48AE9-2D17-5E4F-8E52-82654BF99C0D}" srcOrd="0" destOrd="0" presId="urn:microsoft.com/office/officeart/2005/8/layout/lProcess2"/>
    <dgm:cxn modelId="{28E8AF96-8BC5-B044-A35B-F11D2C1A9FCD}" type="presParOf" srcId="{B31E1E21-F11C-694E-BD43-6CBED00A3AB3}" destId="{9C8186F2-0A0F-0A4B-BE29-0A19A293C6F7}" srcOrd="1" destOrd="0" presId="urn:microsoft.com/office/officeart/2005/8/layout/lProcess2"/>
    <dgm:cxn modelId="{48787230-F83B-6A48-9A5D-78D68B2CC039}" type="presParOf" srcId="{B31E1E21-F11C-694E-BD43-6CBED00A3AB3}" destId="{B2057DE6-B293-564F-9EC7-4E0277BB38CC}" srcOrd="2" destOrd="0" presId="urn:microsoft.com/office/officeart/2005/8/layout/lProcess2"/>
    <dgm:cxn modelId="{B688B776-CF82-A346-9BF6-123D995FB890}" type="presParOf" srcId="{B2057DE6-B293-564F-9EC7-4E0277BB38CC}" destId="{C401BA4C-C7FF-584F-9C4F-38659AF40B28}" srcOrd="0" destOrd="0" presId="urn:microsoft.com/office/officeart/2005/8/layout/lProcess2"/>
    <dgm:cxn modelId="{4B27E975-D26E-1C43-B99E-FF9C969DE412}" type="presParOf" srcId="{C401BA4C-C7FF-584F-9C4F-38659AF40B28}" destId="{58164986-FEEF-5647-97C3-66FEDB20834D}" srcOrd="0" destOrd="0" presId="urn:microsoft.com/office/officeart/2005/8/layout/lProcess2"/>
    <dgm:cxn modelId="{B394A8DA-FA9B-FA48-858A-9D0E387D73CD}" type="presParOf" srcId="{C401BA4C-C7FF-584F-9C4F-38659AF40B28}" destId="{EF164569-EAC7-4845-B431-131AA5CF6137}" srcOrd="1" destOrd="0" presId="urn:microsoft.com/office/officeart/2005/8/layout/lProcess2"/>
    <dgm:cxn modelId="{F268B75D-05C5-2940-A6C7-55276F870D75}" type="presParOf" srcId="{C401BA4C-C7FF-584F-9C4F-38659AF40B28}" destId="{5A66DDEA-9F63-5743-B182-783530E6EAC7}" srcOrd="2" destOrd="0" presId="urn:microsoft.com/office/officeart/2005/8/layout/lProcess2"/>
    <dgm:cxn modelId="{0D2D3596-9B15-FB47-BC43-1BD37862FF48}" type="presParOf" srcId="{C401BA4C-C7FF-584F-9C4F-38659AF40B28}" destId="{AA77353B-B89F-5C4D-860A-C1FD601D9DF0}" srcOrd="3" destOrd="0" presId="urn:microsoft.com/office/officeart/2005/8/layout/lProcess2"/>
    <dgm:cxn modelId="{CF92C699-8ED1-D94E-9553-DF2DF96FDF07}" type="presParOf" srcId="{C401BA4C-C7FF-584F-9C4F-38659AF40B28}" destId="{C9E48317-CBF3-5740-8076-D2C9299B4771}" srcOrd="4" destOrd="0" presId="urn:microsoft.com/office/officeart/2005/8/layout/lProcess2"/>
    <dgm:cxn modelId="{3D4722EA-A22B-AF49-9944-8D9EC531265B}" type="presParOf" srcId="{C401BA4C-C7FF-584F-9C4F-38659AF40B28}" destId="{8093B5BE-C801-1E46-B429-3F36F56A1F22}" srcOrd="5" destOrd="0" presId="urn:microsoft.com/office/officeart/2005/8/layout/lProcess2"/>
    <dgm:cxn modelId="{09DD24EA-2C55-C641-8359-9709B586E8DD}" type="presParOf" srcId="{C401BA4C-C7FF-584F-9C4F-38659AF40B28}" destId="{86513C8F-3B4F-3D43-800E-CB57AD206FB9}" srcOrd="6" destOrd="0" presId="urn:microsoft.com/office/officeart/2005/8/layout/lProcess2"/>
    <dgm:cxn modelId="{8FD21B26-393F-2542-9763-761E88C919A4}" type="presParOf" srcId="{A378E475-4084-334C-B0F3-3C3149498A4E}" destId="{8A5FCF1F-B1C5-3A4A-8D52-500EFA04CAF5}" srcOrd="3" destOrd="0" presId="urn:microsoft.com/office/officeart/2005/8/layout/lProcess2"/>
    <dgm:cxn modelId="{214CE2FE-A06A-DF45-BAC9-D0AC1D562FDC}" type="presParOf" srcId="{A378E475-4084-334C-B0F3-3C3149498A4E}" destId="{4FF70247-5E27-754C-A9DA-1ECEB4E78F6D}" srcOrd="4" destOrd="0" presId="urn:microsoft.com/office/officeart/2005/8/layout/lProcess2"/>
    <dgm:cxn modelId="{0447729C-7C45-CA44-9F5E-55C3DB8E5E47}" type="presParOf" srcId="{4FF70247-5E27-754C-A9DA-1ECEB4E78F6D}" destId="{9CF024D9-973E-E549-9C66-42C5F741208C}" srcOrd="0" destOrd="0" presId="urn:microsoft.com/office/officeart/2005/8/layout/lProcess2"/>
    <dgm:cxn modelId="{E7AC174C-53F3-714F-A5C3-5FF806B7862F}" type="presParOf" srcId="{4FF70247-5E27-754C-A9DA-1ECEB4E78F6D}" destId="{2CD89EAE-5755-B740-A2F4-AD1A7736CE14}" srcOrd="1" destOrd="0" presId="urn:microsoft.com/office/officeart/2005/8/layout/lProcess2"/>
    <dgm:cxn modelId="{0B884C99-C525-E745-A468-4B0472259795}" type="presParOf" srcId="{4FF70247-5E27-754C-A9DA-1ECEB4E78F6D}" destId="{CC7CD970-958F-FD4A-B039-955430C1F70D}" srcOrd="2" destOrd="0" presId="urn:microsoft.com/office/officeart/2005/8/layout/lProcess2"/>
    <dgm:cxn modelId="{E42FEBE3-3459-2343-A752-BC9BDE20F0EB}" type="presParOf" srcId="{CC7CD970-958F-FD4A-B039-955430C1F70D}" destId="{0D2505DE-DB5F-2D45-924A-73149C2D2E21}" srcOrd="0" destOrd="0" presId="urn:microsoft.com/office/officeart/2005/8/layout/lProcess2"/>
    <dgm:cxn modelId="{EB540C69-40D6-D142-8FED-FCF752361DEA}" type="presParOf" srcId="{0D2505DE-DB5F-2D45-924A-73149C2D2E21}" destId="{4E89DB4D-FDB9-F644-811B-088AD3F818EB}" srcOrd="0" destOrd="0" presId="urn:microsoft.com/office/officeart/2005/8/layout/lProcess2"/>
    <dgm:cxn modelId="{8B324FB9-D737-3449-A1F6-77513AFC5413}" type="presParOf" srcId="{0D2505DE-DB5F-2D45-924A-73149C2D2E21}" destId="{37ECE418-7950-9847-85CE-F76CAF4E81CB}" srcOrd="1" destOrd="0" presId="urn:microsoft.com/office/officeart/2005/8/layout/lProcess2"/>
    <dgm:cxn modelId="{B615FEF3-756F-3043-982F-26C8186246CD}" type="presParOf" srcId="{0D2505DE-DB5F-2D45-924A-73149C2D2E21}" destId="{7D125E53-8711-FA4A-A1D1-3E5E87F6A2E4}" srcOrd="2" destOrd="0" presId="urn:microsoft.com/office/officeart/2005/8/layout/lProcess2"/>
    <dgm:cxn modelId="{0172ABE3-E4A5-0D43-9603-1B974AA5BA61}" type="presParOf" srcId="{0D2505DE-DB5F-2D45-924A-73149C2D2E21}" destId="{3A543D0C-61A7-764A-A44A-6C82E011DE89}" srcOrd="3" destOrd="0" presId="urn:microsoft.com/office/officeart/2005/8/layout/lProcess2"/>
    <dgm:cxn modelId="{256AB4D3-608E-2B44-95FE-E7EBF0235731}" type="presParOf" srcId="{0D2505DE-DB5F-2D45-924A-73149C2D2E21}" destId="{B20BF95D-4332-5145-8D39-1577614FB0D7}" srcOrd="4" destOrd="0" presId="urn:microsoft.com/office/officeart/2005/8/layout/lProcess2"/>
    <dgm:cxn modelId="{CE1412DE-1E13-A944-AAD6-0A4729DB7F49}" type="presParOf" srcId="{A378E475-4084-334C-B0F3-3C3149498A4E}" destId="{7C1C3B5B-4F71-574A-A6F5-57153A4CE9BF}" srcOrd="5" destOrd="0" presId="urn:microsoft.com/office/officeart/2005/8/layout/lProcess2"/>
    <dgm:cxn modelId="{C543EA36-0B91-C148-B330-48D2BAFF4E45}" type="presParOf" srcId="{A378E475-4084-334C-B0F3-3C3149498A4E}" destId="{1518E8B0-2A3B-4F45-8CEE-F4FEF01960B2}" srcOrd="6" destOrd="0" presId="urn:microsoft.com/office/officeart/2005/8/layout/lProcess2"/>
    <dgm:cxn modelId="{F34EAB78-97EC-0144-833C-5DFBF778FE84}" type="presParOf" srcId="{1518E8B0-2A3B-4F45-8CEE-F4FEF01960B2}" destId="{DE0974C2-1B40-DC4B-8E36-7BBF8FB3F93C}" srcOrd="0" destOrd="0" presId="urn:microsoft.com/office/officeart/2005/8/layout/lProcess2"/>
    <dgm:cxn modelId="{B2CFA799-0008-5449-A660-86C023CB32E3}" type="presParOf" srcId="{1518E8B0-2A3B-4F45-8CEE-F4FEF01960B2}" destId="{CB5F498D-D3E3-2441-BF87-7BA16AEECBAB}" srcOrd="1" destOrd="0" presId="urn:microsoft.com/office/officeart/2005/8/layout/lProcess2"/>
    <dgm:cxn modelId="{FB9FFFA6-95F1-2648-896B-9418016DBBCF}" type="presParOf" srcId="{1518E8B0-2A3B-4F45-8CEE-F4FEF01960B2}" destId="{3D1BF2C6-A31E-A448-BF5A-C32257CC005C}" srcOrd="2" destOrd="0" presId="urn:microsoft.com/office/officeart/2005/8/layout/lProcess2"/>
    <dgm:cxn modelId="{A6A9F3B5-D093-ED41-BC76-F41258561260}" type="presParOf" srcId="{3D1BF2C6-A31E-A448-BF5A-C32257CC005C}" destId="{EA90B928-5C20-6C4F-A294-2BE61CC17F55}" srcOrd="0" destOrd="0" presId="urn:microsoft.com/office/officeart/2005/8/layout/lProcess2"/>
    <dgm:cxn modelId="{A6019978-B1D1-D64F-98D4-1374E5C7C47B}" type="presParOf" srcId="{EA90B928-5C20-6C4F-A294-2BE61CC17F55}" destId="{26554959-8150-5049-9FB4-BDF6696C9ED0}" srcOrd="0" destOrd="0" presId="urn:microsoft.com/office/officeart/2005/8/layout/lProcess2"/>
    <dgm:cxn modelId="{ED9D4DE1-06F5-294C-B252-C0FCA6329FCF}" type="presParOf" srcId="{EA90B928-5C20-6C4F-A294-2BE61CC17F55}" destId="{2DF81770-451D-CD4E-8855-31676D27BE58}" srcOrd="1" destOrd="0" presId="urn:microsoft.com/office/officeart/2005/8/layout/lProcess2"/>
    <dgm:cxn modelId="{85F97FE3-B1B7-0443-9DC7-F11886C2E2F2}" type="presParOf" srcId="{EA90B928-5C20-6C4F-A294-2BE61CC17F55}" destId="{CF8B9323-F356-134B-B3E7-12D08C0ACE21}" srcOrd="2" destOrd="0" presId="urn:microsoft.com/office/officeart/2005/8/layout/lProcess2"/>
    <dgm:cxn modelId="{BDC7BEB9-EDAD-E345-899C-F67C6125FE5B}" type="presParOf" srcId="{EA90B928-5C20-6C4F-A294-2BE61CC17F55}" destId="{D71DB475-672D-C145-B84C-BA4AF105CF05}" srcOrd="3" destOrd="0" presId="urn:microsoft.com/office/officeart/2005/8/layout/lProcess2"/>
    <dgm:cxn modelId="{ED1583B4-30C0-6C4B-AC7E-4A35BB8E80DE}" type="presParOf" srcId="{EA90B928-5C20-6C4F-A294-2BE61CC17F55}" destId="{271CC020-3798-FA46-ACBF-C96FA5B14BB0}" srcOrd="4" destOrd="0" presId="urn:microsoft.com/office/officeart/2005/8/layout/lProcess2"/>
    <dgm:cxn modelId="{E458C1A0-F384-DF45-8618-5A418E0ADD8F}" type="presParOf" srcId="{EA90B928-5C20-6C4F-A294-2BE61CC17F55}" destId="{9F06546F-B6B0-904D-8C67-767F7D0AAB84}" srcOrd="5" destOrd="0" presId="urn:microsoft.com/office/officeart/2005/8/layout/lProcess2"/>
    <dgm:cxn modelId="{FF5E6207-AF7E-734B-B44B-2DD01CD54A6D}" type="presParOf" srcId="{EA90B928-5C20-6C4F-A294-2BE61CC17F55}" destId="{E43DA0F6-7E9A-1640-887F-B9C7F58DF5C1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5C831A-CCF5-4391-A2BE-9DF065D37587}" type="doc">
      <dgm:prSet loTypeId="urn:microsoft.com/office/officeart/2005/8/layout/arrow2" loCatId="process" qsTypeId="urn:microsoft.com/office/officeart/2005/8/quickstyle/3d5" qsCatId="3D" csTypeId="urn:microsoft.com/office/officeart/2005/8/colors/colorful3" csCatId="colorful" phldr="1"/>
      <dgm:spPr/>
    </dgm:pt>
    <dgm:pt modelId="{1E3A074B-8EC3-4AC7-ADB8-C53A583CA2D1}">
      <dgm:prSet phldrT="[Text]" custT="1"/>
      <dgm:spPr/>
      <dgm:t>
        <a:bodyPr/>
        <a:lstStyle/>
        <a:p>
          <a:r>
            <a:rPr lang="en-US" sz="2000" dirty="0" smtClean="0"/>
            <a:t>Parent &amp; caregiver</a:t>
          </a:r>
          <a:endParaRPr lang="en-US" sz="2000" dirty="0"/>
        </a:p>
      </dgm:t>
    </dgm:pt>
    <dgm:pt modelId="{C3E70DF8-D297-401F-A070-1295F4388B0B}" type="parTrans" cxnId="{8C1AFE23-B091-4CE6-8284-0511812F213B}">
      <dgm:prSet/>
      <dgm:spPr/>
      <dgm:t>
        <a:bodyPr/>
        <a:lstStyle/>
        <a:p>
          <a:endParaRPr lang="en-US" sz="2400"/>
        </a:p>
      </dgm:t>
    </dgm:pt>
    <dgm:pt modelId="{13D421C7-F834-4141-85ED-0207D610A128}" type="sibTrans" cxnId="{8C1AFE23-B091-4CE6-8284-0511812F213B}">
      <dgm:prSet/>
      <dgm:spPr/>
      <dgm:t>
        <a:bodyPr/>
        <a:lstStyle/>
        <a:p>
          <a:endParaRPr lang="en-US" sz="2400"/>
        </a:p>
      </dgm:t>
    </dgm:pt>
    <dgm:pt modelId="{C7CCB8C4-BA8F-435B-96D2-651E5BBEE204}">
      <dgm:prSet phldrT="[Text]" custT="1"/>
      <dgm:spPr/>
      <dgm:t>
        <a:bodyPr/>
        <a:lstStyle/>
        <a:p>
          <a:r>
            <a:rPr lang="en-US" sz="2000" dirty="0" smtClean="0"/>
            <a:t>Teacher &amp; administrator</a:t>
          </a:r>
          <a:endParaRPr lang="en-US" sz="2000" dirty="0"/>
        </a:p>
      </dgm:t>
    </dgm:pt>
    <dgm:pt modelId="{AD18367E-C5DB-45A4-A27B-B15954C86D0F}" type="parTrans" cxnId="{679C1D1A-14EB-43D6-A6EB-15DB434BD9E3}">
      <dgm:prSet/>
      <dgm:spPr/>
      <dgm:t>
        <a:bodyPr/>
        <a:lstStyle/>
        <a:p>
          <a:endParaRPr lang="en-US" sz="2400"/>
        </a:p>
      </dgm:t>
    </dgm:pt>
    <dgm:pt modelId="{7D6A4EA2-7BAB-433A-B969-4D95C96F0274}" type="sibTrans" cxnId="{679C1D1A-14EB-43D6-A6EB-15DB434BD9E3}">
      <dgm:prSet/>
      <dgm:spPr/>
      <dgm:t>
        <a:bodyPr/>
        <a:lstStyle/>
        <a:p>
          <a:endParaRPr lang="en-US" sz="2400"/>
        </a:p>
      </dgm:t>
    </dgm:pt>
    <dgm:pt modelId="{A75DE5EA-0E88-4A1C-B1EA-B4EE477D7AA1}">
      <dgm:prSet phldrT="[Text]" custT="1"/>
      <dgm:spPr/>
      <dgm:t>
        <a:bodyPr/>
        <a:lstStyle/>
        <a:p>
          <a:r>
            <a:rPr lang="en-US" sz="2000" dirty="0" smtClean="0"/>
            <a:t>Children &amp; youth </a:t>
          </a:r>
          <a:endParaRPr lang="en-US" sz="2000" dirty="0"/>
        </a:p>
      </dgm:t>
    </dgm:pt>
    <dgm:pt modelId="{48157EE2-9BD9-48FE-A422-276C84F2470D}" type="parTrans" cxnId="{D09152C8-0058-4F02-AE9F-59A443534AE8}">
      <dgm:prSet/>
      <dgm:spPr/>
      <dgm:t>
        <a:bodyPr/>
        <a:lstStyle/>
        <a:p>
          <a:endParaRPr lang="en-US" sz="2400"/>
        </a:p>
      </dgm:t>
    </dgm:pt>
    <dgm:pt modelId="{03226FF3-250B-4000-A0B5-00FF0F1D75A5}" type="sibTrans" cxnId="{D09152C8-0058-4F02-AE9F-59A443534AE8}">
      <dgm:prSet/>
      <dgm:spPr/>
      <dgm:t>
        <a:bodyPr/>
        <a:lstStyle/>
        <a:p>
          <a:endParaRPr lang="en-US" sz="2400"/>
        </a:p>
      </dgm:t>
    </dgm:pt>
    <dgm:pt modelId="{1982B446-3706-4711-A6F1-3DC4DFE59A3A}">
      <dgm:prSet phldrT="[Text]" custT="1"/>
      <dgm:spPr/>
      <dgm:t>
        <a:bodyPr/>
        <a:lstStyle/>
        <a:p>
          <a:r>
            <a:rPr lang="en-US" sz="2000" dirty="0" smtClean="0"/>
            <a:t>Community-at-Large </a:t>
          </a:r>
          <a:endParaRPr lang="en-US" sz="2000" dirty="0"/>
        </a:p>
      </dgm:t>
    </dgm:pt>
    <dgm:pt modelId="{33D0F32B-ABD3-423A-818A-28D89377B172}" type="parTrans" cxnId="{7DD07C3D-EA79-49EE-93EE-865A49AB8425}">
      <dgm:prSet/>
      <dgm:spPr/>
      <dgm:t>
        <a:bodyPr/>
        <a:lstStyle/>
        <a:p>
          <a:endParaRPr lang="en-US"/>
        </a:p>
      </dgm:t>
    </dgm:pt>
    <dgm:pt modelId="{6C0374E5-7FC4-4DEF-BC17-94C58A35DE3F}" type="sibTrans" cxnId="{7DD07C3D-EA79-49EE-93EE-865A49AB8425}">
      <dgm:prSet/>
      <dgm:spPr/>
      <dgm:t>
        <a:bodyPr/>
        <a:lstStyle/>
        <a:p>
          <a:endParaRPr lang="en-US"/>
        </a:p>
      </dgm:t>
    </dgm:pt>
    <dgm:pt modelId="{E220828C-C958-4FCF-B52F-02D7F5D17607}" type="pres">
      <dgm:prSet presAssocID="{455C831A-CCF5-4391-A2BE-9DF065D37587}" presName="arrowDiagram" presStyleCnt="0">
        <dgm:presLayoutVars>
          <dgm:chMax val="5"/>
          <dgm:dir/>
          <dgm:resizeHandles val="exact"/>
        </dgm:presLayoutVars>
      </dgm:prSet>
      <dgm:spPr/>
    </dgm:pt>
    <dgm:pt modelId="{82ED47FD-CD8E-4EC8-A7E3-BF3AC4BC5C1A}" type="pres">
      <dgm:prSet presAssocID="{455C831A-CCF5-4391-A2BE-9DF065D37587}" presName="arrow" presStyleLbl="bgShp" presStyleIdx="0" presStyleCnt="1" custScaleX="86792" custScaleY="86038"/>
      <dgm:spPr/>
    </dgm:pt>
    <dgm:pt modelId="{4566E19C-2577-409E-A34A-BB8B091D39D1}" type="pres">
      <dgm:prSet presAssocID="{455C831A-CCF5-4391-A2BE-9DF065D37587}" presName="arrowDiagram4" presStyleCnt="0"/>
      <dgm:spPr/>
    </dgm:pt>
    <dgm:pt modelId="{A94E7C76-C16F-47F1-B4F1-C2CF2270A7E9}" type="pres">
      <dgm:prSet presAssocID="{1E3A074B-8EC3-4AC7-ADB8-C53A583CA2D1}" presName="bullet4a" presStyleLbl="node1" presStyleIdx="0" presStyleCnt="4" custLinFactX="129" custLinFactNeighborX="100000" custLinFactNeighborY="9679"/>
      <dgm:spPr/>
    </dgm:pt>
    <dgm:pt modelId="{48F9B62B-8095-40B1-882D-7B164B0C8B69}" type="pres">
      <dgm:prSet presAssocID="{1E3A074B-8EC3-4AC7-ADB8-C53A583CA2D1}" presName="textBox4a" presStyleLbl="revTx" presStyleIdx="0" presStyleCnt="4" custScaleX="120677" custLinFactNeighborX="14676" custLinFactNeighborY="297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C4447-43F4-414D-A014-8F5BDE3BC5FF}" type="pres">
      <dgm:prSet presAssocID="{C7CCB8C4-BA8F-435B-96D2-651E5BBEE204}" presName="bullet4b" presStyleLbl="node1" presStyleIdx="1" presStyleCnt="4" custLinFactNeighborX="-8158" custLinFactNeighborY="50683"/>
      <dgm:spPr/>
    </dgm:pt>
    <dgm:pt modelId="{389CF004-91C6-4868-93F7-537D5C97980B}" type="pres">
      <dgm:prSet presAssocID="{C7CCB8C4-BA8F-435B-96D2-651E5BBEE204}" presName="textBox4b" presStyleLbl="revTx" presStyleIdx="1" presStyleCnt="4" custScaleY="81565" custLinFactNeighborX="-9999" custLinFactNeighborY="18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9C94D-D2A4-4464-8383-D3C12F8B2538}" type="pres">
      <dgm:prSet presAssocID="{A75DE5EA-0E88-4A1C-B1EA-B4EE477D7AA1}" presName="bullet4c" presStyleLbl="node1" presStyleIdx="2" presStyleCnt="4" custLinFactNeighborX="-59466" custLinFactNeighborY="50213"/>
      <dgm:spPr/>
    </dgm:pt>
    <dgm:pt modelId="{5E71A06C-9747-4CAE-BA21-E9C2A4D6678D}" type="pres">
      <dgm:prSet presAssocID="{A75DE5EA-0E88-4A1C-B1EA-B4EE477D7AA1}" presName="textBox4c" presStyleLbl="revTx" presStyleIdx="2" presStyleCnt="4" custScaleY="60921" custLinFactNeighborX="-27627" custLinFactNeighborY="41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27355-A6E4-4C01-AB6A-08B68C0ABB91}" type="pres">
      <dgm:prSet presAssocID="{1982B446-3706-4711-A6F1-3DC4DFE59A3A}" presName="bullet4d" presStyleLbl="node1" presStyleIdx="3" presStyleCnt="4" custLinFactNeighborX="-57095" custLinFactNeighborY="36725"/>
      <dgm:spPr/>
    </dgm:pt>
    <dgm:pt modelId="{DB2CD8C7-A5B3-49A1-81CC-0EEDDDF3DB4E}" type="pres">
      <dgm:prSet presAssocID="{1982B446-3706-4711-A6F1-3DC4DFE59A3A}" presName="textBox4d" presStyleLbl="revTx" presStyleIdx="3" presStyleCnt="4" custScaleY="64549" custLinFactNeighborX="-31716" custLinFactNeighborY="37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BF536-1BD0-2048-8730-B04A3217560C}" type="presOf" srcId="{1E3A074B-8EC3-4AC7-ADB8-C53A583CA2D1}" destId="{48F9B62B-8095-40B1-882D-7B164B0C8B69}" srcOrd="0" destOrd="0" presId="urn:microsoft.com/office/officeart/2005/8/layout/arrow2"/>
    <dgm:cxn modelId="{39ECB7E7-30E3-4A3C-AAF0-553A3160CF23}" type="presOf" srcId="{455C831A-CCF5-4391-A2BE-9DF065D37587}" destId="{E220828C-C958-4FCF-B52F-02D7F5D17607}" srcOrd="0" destOrd="0" presId="urn:microsoft.com/office/officeart/2005/8/layout/arrow2"/>
    <dgm:cxn modelId="{8C1AFE23-B091-4CE6-8284-0511812F213B}" srcId="{455C831A-CCF5-4391-A2BE-9DF065D37587}" destId="{1E3A074B-8EC3-4AC7-ADB8-C53A583CA2D1}" srcOrd="0" destOrd="0" parTransId="{C3E70DF8-D297-401F-A070-1295F4388B0B}" sibTransId="{13D421C7-F834-4141-85ED-0207D610A128}"/>
    <dgm:cxn modelId="{75476897-680D-2048-BD51-73A74879269F}" type="presOf" srcId="{A75DE5EA-0E88-4A1C-B1EA-B4EE477D7AA1}" destId="{5E71A06C-9747-4CAE-BA21-E9C2A4D6678D}" srcOrd="0" destOrd="0" presId="urn:microsoft.com/office/officeart/2005/8/layout/arrow2"/>
    <dgm:cxn modelId="{679C1D1A-14EB-43D6-A6EB-15DB434BD9E3}" srcId="{455C831A-CCF5-4391-A2BE-9DF065D37587}" destId="{C7CCB8C4-BA8F-435B-96D2-651E5BBEE204}" srcOrd="1" destOrd="0" parTransId="{AD18367E-C5DB-45A4-A27B-B15954C86D0F}" sibTransId="{7D6A4EA2-7BAB-433A-B969-4D95C96F0274}"/>
    <dgm:cxn modelId="{D09152C8-0058-4F02-AE9F-59A443534AE8}" srcId="{455C831A-CCF5-4391-A2BE-9DF065D37587}" destId="{A75DE5EA-0E88-4A1C-B1EA-B4EE477D7AA1}" srcOrd="2" destOrd="0" parTransId="{48157EE2-9BD9-48FE-A422-276C84F2470D}" sibTransId="{03226FF3-250B-4000-A0B5-00FF0F1D75A5}"/>
    <dgm:cxn modelId="{7DD07C3D-EA79-49EE-93EE-865A49AB8425}" srcId="{455C831A-CCF5-4391-A2BE-9DF065D37587}" destId="{1982B446-3706-4711-A6F1-3DC4DFE59A3A}" srcOrd="3" destOrd="0" parTransId="{33D0F32B-ABD3-423A-818A-28D89377B172}" sibTransId="{6C0374E5-7FC4-4DEF-BC17-94C58A35DE3F}"/>
    <dgm:cxn modelId="{FD363A45-6C9D-2245-A6D7-81364F19681A}" type="presOf" srcId="{C7CCB8C4-BA8F-435B-96D2-651E5BBEE204}" destId="{389CF004-91C6-4868-93F7-537D5C97980B}" srcOrd="0" destOrd="0" presId="urn:microsoft.com/office/officeart/2005/8/layout/arrow2"/>
    <dgm:cxn modelId="{2DCE63A1-DC22-5948-8206-8E29CD517256}" type="presOf" srcId="{1982B446-3706-4711-A6F1-3DC4DFE59A3A}" destId="{DB2CD8C7-A5B3-49A1-81CC-0EEDDDF3DB4E}" srcOrd="0" destOrd="0" presId="urn:microsoft.com/office/officeart/2005/8/layout/arrow2"/>
    <dgm:cxn modelId="{CDB3CFA4-6064-4BD5-9F4C-2C85AFCC5E37}" type="presParOf" srcId="{E220828C-C958-4FCF-B52F-02D7F5D17607}" destId="{82ED47FD-CD8E-4EC8-A7E3-BF3AC4BC5C1A}" srcOrd="0" destOrd="0" presId="urn:microsoft.com/office/officeart/2005/8/layout/arrow2"/>
    <dgm:cxn modelId="{2FC13169-C69A-4943-9D9B-E9129DB55DAD}" type="presParOf" srcId="{E220828C-C958-4FCF-B52F-02D7F5D17607}" destId="{4566E19C-2577-409E-A34A-BB8B091D39D1}" srcOrd="1" destOrd="0" presId="urn:microsoft.com/office/officeart/2005/8/layout/arrow2"/>
    <dgm:cxn modelId="{AAD5BDDA-9C48-914B-9E2E-6C0653C12430}" type="presParOf" srcId="{4566E19C-2577-409E-A34A-BB8B091D39D1}" destId="{A94E7C76-C16F-47F1-B4F1-C2CF2270A7E9}" srcOrd="0" destOrd="0" presId="urn:microsoft.com/office/officeart/2005/8/layout/arrow2"/>
    <dgm:cxn modelId="{228FFBA9-AD0E-074F-A9D2-BC083A3987FB}" type="presParOf" srcId="{4566E19C-2577-409E-A34A-BB8B091D39D1}" destId="{48F9B62B-8095-40B1-882D-7B164B0C8B69}" srcOrd="1" destOrd="0" presId="urn:microsoft.com/office/officeart/2005/8/layout/arrow2"/>
    <dgm:cxn modelId="{6B9FC0FA-05CA-B549-82EE-E8CFE41DB617}" type="presParOf" srcId="{4566E19C-2577-409E-A34A-BB8B091D39D1}" destId="{0CFC4447-43F4-414D-A014-8F5BDE3BC5FF}" srcOrd="2" destOrd="0" presId="urn:microsoft.com/office/officeart/2005/8/layout/arrow2"/>
    <dgm:cxn modelId="{70650C6B-0CAC-AB4C-916C-80DDA8D02FF5}" type="presParOf" srcId="{4566E19C-2577-409E-A34A-BB8B091D39D1}" destId="{389CF004-91C6-4868-93F7-537D5C97980B}" srcOrd="3" destOrd="0" presId="urn:microsoft.com/office/officeart/2005/8/layout/arrow2"/>
    <dgm:cxn modelId="{14E5FB43-C9BE-2741-A442-2A71B17286F8}" type="presParOf" srcId="{4566E19C-2577-409E-A34A-BB8B091D39D1}" destId="{8D49C94D-D2A4-4464-8383-D3C12F8B2538}" srcOrd="4" destOrd="0" presId="urn:microsoft.com/office/officeart/2005/8/layout/arrow2"/>
    <dgm:cxn modelId="{9BAD4984-1A44-F74B-B24A-38CBAFFB742A}" type="presParOf" srcId="{4566E19C-2577-409E-A34A-BB8B091D39D1}" destId="{5E71A06C-9747-4CAE-BA21-E9C2A4D6678D}" srcOrd="5" destOrd="0" presId="urn:microsoft.com/office/officeart/2005/8/layout/arrow2"/>
    <dgm:cxn modelId="{E21BF6E6-2AFB-DF4C-A635-F210150C2B98}" type="presParOf" srcId="{4566E19C-2577-409E-A34A-BB8B091D39D1}" destId="{A9227355-A6E4-4C01-AB6A-08B68C0ABB91}" srcOrd="6" destOrd="0" presId="urn:microsoft.com/office/officeart/2005/8/layout/arrow2"/>
    <dgm:cxn modelId="{8D5036CD-36BE-AE4B-AFFB-3025F76A3C7D}" type="presParOf" srcId="{4566E19C-2577-409E-A34A-BB8B091D39D1}" destId="{DB2CD8C7-A5B3-49A1-81CC-0EEDDDF3DB4E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2EF14-AC16-4744-BF92-7D18B0F977F9}">
      <dsp:nvSpPr>
        <dsp:cNvPr id="0" name=""/>
        <dsp:cNvSpPr/>
      </dsp:nvSpPr>
      <dsp:spPr>
        <a:xfrm rot="16200000">
          <a:off x="952500" y="-952500"/>
          <a:ext cx="2209800" cy="4114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Parents &amp; Caregivers </a:t>
          </a:r>
          <a:endParaRPr lang="en-US" sz="3600" kern="1200" dirty="0"/>
        </a:p>
      </dsp:txBody>
      <dsp:txXfrm rot="5400000">
        <a:off x="-1" y="1"/>
        <a:ext cx="4114800" cy="1657350"/>
      </dsp:txXfrm>
    </dsp:sp>
    <dsp:sp modelId="{4A0C93E9-3D66-E444-AA79-D616DCD4E898}">
      <dsp:nvSpPr>
        <dsp:cNvPr id="0" name=""/>
        <dsp:cNvSpPr/>
      </dsp:nvSpPr>
      <dsp:spPr>
        <a:xfrm>
          <a:off x="4114800" y="0"/>
          <a:ext cx="4114800" cy="2209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Teachers &amp; Administrators </a:t>
          </a:r>
          <a:endParaRPr lang="en-US" sz="3600" kern="1200" dirty="0"/>
        </a:p>
      </dsp:txBody>
      <dsp:txXfrm>
        <a:off x="4114800" y="0"/>
        <a:ext cx="4114800" cy="1657350"/>
      </dsp:txXfrm>
    </dsp:sp>
    <dsp:sp modelId="{B491AFAD-9F63-F34C-8852-706B5A57B7DA}">
      <dsp:nvSpPr>
        <dsp:cNvPr id="0" name=""/>
        <dsp:cNvSpPr/>
      </dsp:nvSpPr>
      <dsp:spPr>
        <a:xfrm rot="10800000">
          <a:off x="0" y="2209800"/>
          <a:ext cx="4114800" cy="2209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Children &amp; Youth </a:t>
          </a:r>
          <a:endParaRPr lang="en-US" sz="3600" kern="1200" dirty="0"/>
        </a:p>
      </dsp:txBody>
      <dsp:txXfrm rot="10800000">
        <a:off x="0" y="2762249"/>
        <a:ext cx="4114800" cy="1657350"/>
      </dsp:txXfrm>
    </dsp:sp>
    <dsp:sp modelId="{D525641C-33A3-D74C-B3E6-EDBF9693465A}">
      <dsp:nvSpPr>
        <dsp:cNvPr id="0" name=""/>
        <dsp:cNvSpPr/>
      </dsp:nvSpPr>
      <dsp:spPr>
        <a:xfrm rot="5400000">
          <a:off x="5067300" y="1257299"/>
          <a:ext cx="2209800" cy="4114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Community-at-Large </a:t>
          </a:r>
          <a:endParaRPr lang="en-US" sz="3600" kern="1200" dirty="0"/>
        </a:p>
      </dsp:txBody>
      <dsp:txXfrm rot="-5400000">
        <a:off x="4114799" y="2762249"/>
        <a:ext cx="4114800" cy="1657350"/>
      </dsp:txXfrm>
    </dsp:sp>
    <dsp:sp modelId="{CECE9F7D-7A60-0740-B4E1-CF53ECD9A0E4}">
      <dsp:nvSpPr>
        <dsp:cNvPr id="0" name=""/>
        <dsp:cNvSpPr/>
      </dsp:nvSpPr>
      <dsp:spPr>
        <a:xfrm>
          <a:off x="2880359" y="1371600"/>
          <a:ext cx="2468880" cy="1676398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Engage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Educate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Empower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2962194" y="1453435"/>
        <a:ext cx="2305210" cy="15127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A8815-62A4-2E40-860F-C6FBE6F449B3}">
      <dsp:nvSpPr>
        <dsp:cNvPr id="0" name=""/>
        <dsp:cNvSpPr/>
      </dsp:nvSpPr>
      <dsp:spPr>
        <a:xfrm>
          <a:off x="444" y="0"/>
          <a:ext cx="1827423" cy="4953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Parents &amp; Caregivers </a:t>
          </a:r>
          <a:endParaRPr lang="en-US" sz="2300" kern="1200" dirty="0"/>
        </a:p>
      </dsp:txBody>
      <dsp:txXfrm>
        <a:off x="444" y="0"/>
        <a:ext cx="1827423" cy="1485900"/>
      </dsp:txXfrm>
    </dsp:sp>
    <dsp:sp modelId="{766E1B61-0B9E-0F43-929B-7E5C1A9EE617}">
      <dsp:nvSpPr>
        <dsp:cNvPr id="0" name=""/>
        <dsp:cNvSpPr/>
      </dsp:nvSpPr>
      <dsp:spPr>
        <a:xfrm>
          <a:off x="183186" y="1486323"/>
          <a:ext cx="1461938" cy="973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 1</a:t>
          </a:r>
        </a:p>
      </dsp:txBody>
      <dsp:txXfrm>
        <a:off x="211686" y="1514823"/>
        <a:ext cx="1404938" cy="916066"/>
      </dsp:txXfrm>
    </dsp:sp>
    <dsp:sp modelId="{18952FC5-804A-6549-8052-1075C019EC85}">
      <dsp:nvSpPr>
        <dsp:cNvPr id="0" name=""/>
        <dsp:cNvSpPr/>
      </dsp:nvSpPr>
      <dsp:spPr>
        <a:xfrm>
          <a:off x="183186" y="2609091"/>
          <a:ext cx="1461938" cy="973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 2</a:t>
          </a:r>
          <a:endParaRPr lang="en-US" sz="2600" kern="1200" dirty="0"/>
        </a:p>
      </dsp:txBody>
      <dsp:txXfrm>
        <a:off x="211686" y="2637591"/>
        <a:ext cx="1404938" cy="916066"/>
      </dsp:txXfrm>
    </dsp:sp>
    <dsp:sp modelId="{71FC160D-908C-7146-BD09-134800F097CE}">
      <dsp:nvSpPr>
        <dsp:cNvPr id="0" name=""/>
        <dsp:cNvSpPr/>
      </dsp:nvSpPr>
      <dsp:spPr>
        <a:xfrm>
          <a:off x="183186" y="3731860"/>
          <a:ext cx="1461938" cy="973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 4 </a:t>
          </a:r>
          <a:endParaRPr lang="en-US" sz="2600" kern="1200" dirty="0"/>
        </a:p>
      </dsp:txBody>
      <dsp:txXfrm>
        <a:off x="211686" y="3760360"/>
        <a:ext cx="1404938" cy="916066"/>
      </dsp:txXfrm>
    </dsp:sp>
    <dsp:sp modelId="{E1F48AE9-2D17-5E4F-8E52-82654BF99C0D}">
      <dsp:nvSpPr>
        <dsp:cNvPr id="0" name=""/>
        <dsp:cNvSpPr/>
      </dsp:nvSpPr>
      <dsp:spPr>
        <a:xfrm>
          <a:off x="1981206" y="0"/>
          <a:ext cx="2487671" cy="4953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Teachers &amp; Administrators </a:t>
          </a:r>
          <a:endParaRPr lang="en-US" sz="2300" kern="1200" dirty="0"/>
        </a:p>
      </dsp:txBody>
      <dsp:txXfrm>
        <a:off x="1981206" y="0"/>
        <a:ext cx="2487671" cy="1485900"/>
      </dsp:txXfrm>
    </dsp:sp>
    <dsp:sp modelId="{58164986-FEEF-5647-97C3-66FEDB20834D}">
      <dsp:nvSpPr>
        <dsp:cNvPr id="0" name=""/>
        <dsp:cNvSpPr/>
      </dsp:nvSpPr>
      <dsp:spPr>
        <a:xfrm>
          <a:off x="2477790" y="1486020"/>
          <a:ext cx="1461938" cy="721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 3</a:t>
          </a:r>
          <a:endParaRPr lang="en-US" sz="2600" kern="1200" dirty="0"/>
        </a:p>
      </dsp:txBody>
      <dsp:txXfrm>
        <a:off x="2498923" y="1507153"/>
        <a:ext cx="1419672" cy="679280"/>
      </dsp:txXfrm>
    </dsp:sp>
    <dsp:sp modelId="{5A66DDEA-9F63-5743-B182-783530E6EAC7}">
      <dsp:nvSpPr>
        <dsp:cNvPr id="0" name=""/>
        <dsp:cNvSpPr/>
      </dsp:nvSpPr>
      <dsp:spPr>
        <a:xfrm>
          <a:off x="2477790" y="2318574"/>
          <a:ext cx="1461938" cy="721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 4</a:t>
          </a:r>
          <a:endParaRPr lang="en-US" sz="2600" kern="1200" dirty="0"/>
        </a:p>
      </dsp:txBody>
      <dsp:txXfrm>
        <a:off x="2498923" y="2339707"/>
        <a:ext cx="1419672" cy="679280"/>
      </dsp:txXfrm>
    </dsp:sp>
    <dsp:sp modelId="{C9E48317-CBF3-5740-8076-D2C9299B4771}">
      <dsp:nvSpPr>
        <dsp:cNvPr id="0" name=""/>
        <dsp:cNvSpPr/>
      </dsp:nvSpPr>
      <dsp:spPr>
        <a:xfrm>
          <a:off x="2477790" y="3151128"/>
          <a:ext cx="1461938" cy="721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 5 </a:t>
          </a:r>
          <a:endParaRPr lang="en-US" sz="2600" kern="1200" dirty="0"/>
        </a:p>
      </dsp:txBody>
      <dsp:txXfrm>
        <a:off x="2498923" y="3172261"/>
        <a:ext cx="1419672" cy="679280"/>
      </dsp:txXfrm>
    </dsp:sp>
    <dsp:sp modelId="{86513C8F-3B4F-3D43-800E-CB57AD206FB9}">
      <dsp:nvSpPr>
        <dsp:cNvPr id="0" name=""/>
        <dsp:cNvSpPr/>
      </dsp:nvSpPr>
      <dsp:spPr>
        <a:xfrm>
          <a:off x="2477790" y="3983682"/>
          <a:ext cx="1461938" cy="721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 11</a:t>
          </a:r>
          <a:endParaRPr lang="en-US" sz="2600" kern="1200" dirty="0"/>
        </a:p>
      </dsp:txBody>
      <dsp:txXfrm>
        <a:off x="2498923" y="4004815"/>
        <a:ext cx="1419672" cy="679280"/>
      </dsp:txXfrm>
    </dsp:sp>
    <dsp:sp modelId="{9CF024D9-973E-E549-9C66-42C5F741208C}">
      <dsp:nvSpPr>
        <dsp:cNvPr id="0" name=""/>
        <dsp:cNvSpPr/>
      </dsp:nvSpPr>
      <dsp:spPr>
        <a:xfrm>
          <a:off x="4589652" y="0"/>
          <a:ext cx="1827423" cy="4953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Children &amp; Youth </a:t>
          </a:r>
          <a:endParaRPr lang="en-US" sz="2400" kern="1200" dirty="0"/>
        </a:p>
      </dsp:txBody>
      <dsp:txXfrm>
        <a:off x="4589652" y="0"/>
        <a:ext cx="1827423" cy="1485900"/>
      </dsp:txXfrm>
    </dsp:sp>
    <dsp:sp modelId="{4E89DB4D-FDB9-F644-811B-088AD3F818EB}">
      <dsp:nvSpPr>
        <dsp:cNvPr id="0" name=""/>
        <dsp:cNvSpPr/>
      </dsp:nvSpPr>
      <dsp:spPr>
        <a:xfrm>
          <a:off x="4772394" y="1486323"/>
          <a:ext cx="1461938" cy="973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 7</a:t>
          </a:r>
        </a:p>
      </dsp:txBody>
      <dsp:txXfrm>
        <a:off x="4800894" y="1514823"/>
        <a:ext cx="1404938" cy="916066"/>
      </dsp:txXfrm>
    </dsp:sp>
    <dsp:sp modelId="{7D125E53-8711-FA4A-A1D1-3E5E87F6A2E4}">
      <dsp:nvSpPr>
        <dsp:cNvPr id="0" name=""/>
        <dsp:cNvSpPr/>
      </dsp:nvSpPr>
      <dsp:spPr>
        <a:xfrm>
          <a:off x="4772394" y="2609091"/>
          <a:ext cx="1461938" cy="973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 9</a:t>
          </a:r>
          <a:endParaRPr lang="en-US" sz="2600" kern="1200" dirty="0"/>
        </a:p>
      </dsp:txBody>
      <dsp:txXfrm>
        <a:off x="4800894" y="2637591"/>
        <a:ext cx="1404938" cy="916066"/>
      </dsp:txXfrm>
    </dsp:sp>
    <dsp:sp modelId="{B20BF95D-4332-5145-8D39-1577614FB0D7}">
      <dsp:nvSpPr>
        <dsp:cNvPr id="0" name=""/>
        <dsp:cNvSpPr/>
      </dsp:nvSpPr>
      <dsp:spPr>
        <a:xfrm>
          <a:off x="4772394" y="3731860"/>
          <a:ext cx="1461938" cy="973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 10 </a:t>
          </a:r>
          <a:endParaRPr lang="en-US" sz="2600" kern="1200" dirty="0"/>
        </a:p>
      </dsp:txBody>
      <dsp:txXfrm>
        <a:off x="4800894" y="3760360"/>
        <a:ext cx="1404938" cy="916066"/>
      </dsp:txXfrm>
    </dsp:sp>
    <dsp:sp modelId="{DE0974C2-1B40-DC4B-8E36-7BBF8FB3F93C}">
      <dsp:nvSpPr>
        <dsp:cNvPr id="0" name=""/>
        <dsp:cNvSpPr/>
      </dsp:nvSpPr>
      <dsp:spPr>
        <a:xfrm>
          <a:off x="6554132" y="0"/>
          <a:ext cx="1827423" cy="4953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D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Community-at-Large </a:t>
          </a:r>
          <a:endParaRPr lang="en-US" sz="2100" kern="1200" dirty="0"/>
        </a:p>
      </dsp:txBody>
      <dsp:txXfrm>
        <a:off x="6554132" y="0"/>
        <a:ext cx="1827423" cy="1485900"/>
      </dsp:txXfrm>
    </dsp:sp>
    <dsp:sp modelId="{26554959-8150-5049-9FB4-BDF6696C9ED0}">
      <dsp:nvSpPr>
        <dsp:cNvPr id="0" name=""/>
        <dsp:cNvSpPr/>
      </dsp:nvSpPr>
      <dsp:spPr>
        <a:xfrm>
          <a:off x="6736874" y="1486020"/>
          <a:ext cx="1461938" cy="721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 1</a:t>
          </a:r>
          <a:endParaRPr lang="en-US" sz="2600" kern="1200" dirty="0"/>
        </a:p>
      </dsp:txBody>
      <dsp:txXfrm>
        <a:off x="6758007" y="1507153"/>
        <a:ext cx="1419672" cy="679280"/>
      </dsp:txXfrm>
    </dsp:sp>
    <dsp:sp modelId="{CF8B9323-F356-134B-B3E7-12D08C0ACE21}">
      <dsp:nvSpPr>
        <dsp:cNvPr id="0" name=""/>
        <dsp:cNvSpPr/>
      </dsp:nvSpPr>
      <dsp:spPr>
        <a:xfrm>
          <a:off x="6736874" y="2318574"/>
          <a:ext cx="1461938" cy="721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 6 </a:t>
          </a:r>
          <a:endParaRPr lang="en-US" sz="2600" kern="1200" dirty="0"/>
        </a:p>
      </dsp:txBody>
      <dsp:txXfrm>
        <a:off x="6758007" y="2339707"/>
        <a:ext cx="1419672" cy="679280"/>
      </dsp:txXfrm>
    </dsp:sp>
    <dsp:sp modelId="{271CC020-3798-FA46-ACBF-C96FA5B14BB0}">
      <dsp:nvSpPr>
        <dsp:cNvPr id="0" name=""/>
        <dsp:cNvSpPr/>
      </dsp:nvSpPr>
      <dsp:spPr>
        <a:xfrm>
          <a:off x="6736874" y="3151128"/>
          <a:ext cx="1461938" cy="721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 8 </a:t>
          </a:r>
          <a:endParaRPr lang="en-US" sz="2600" kern="1200" dirty="0"/>
        </a:p>
      </dsp:txBody>
      <dsp:txXfrm>
        <a:off x="6758007" y="3172261"/>
        <a:ext cx="1419672" cy="679280"/>
      </dsp:txXfrm>
    </dsp:sp>
    <dsp:sp modelId="{E43DA0F6-7E9A-1640-887F-B9C7F58DF5C1}">
      <dsp:nvSpPr>
        <dsp:cNvPr id="0" name=""/>
        <dsp:cNvSpPr/>
      </dsp:nvSpPr>
      <dsp:spPr>
        <a:xfrm>
          <a:off x="6736874" y="3983682"/>
          <a:ext cx="1461938" cy="721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 12 </a:t>
          </a:r>
          <a:endParaRPr lang="en-US" sz="2600" kern="1200" dirty="0"/>
        </a:p>
      </dsp:txBody>
      <dsp:txXfrm>
        <a:off x="6758007" y="4004815"/>
        <a:ext cx="1419672" cy="679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D47FD-CD8E-4EC8-A7E3-BF3AC4BC5C1A}">
      <dsp:nvSpPr>
        <dsp:cNvPr id="0" name=""/>
        <dsp:cNvSpPr/>
      </dsp:nvSpPr>
      <dsp:spPr>
        <a:xfrm>
          <a:off x="576254" y="466182"/>
          <a:ext cx="7936260" cy="491707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4E7C76-C16F-47F1-B4F1-C2CF2270A7E9}">
      <dsp:nvSpPr>
        <dsp:cNvPr id="0" name=""/>
        <dsp:cNvSpPr/>
      </dsp:nvSpPr>
      <dsp:spPr>
        <a:xfrm>
          <a:off x="1083652" y="4337248"/>
          <a:ext cx="210312" cy="2103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9B62B-8095-40B1-882D-7B164B0C8B69}">
      <dsp:nvSpPr>
        <dsp:cNvPr id="0" name=""/>
        <dsp:cNvSpPr/>
      </dsp:nvSpPr>
      <dsp:spPr>
        <a:xfrm>
          <a:off x="1046047" y="4826412"/>
          <a:ext cx="1886934" cy="1360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44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Parent &amp; caregiver</a:t>
          </a:r>
          <a:endParaRPr lang="en-US" sz="2000" kern="1200" dirty="0"/>
        </a:p>
      </dsp:txBody>
      <dsp:txXfrm>
        <a:off x="1046047" y="4826412"/>
        <a:ext cx="1886934" cy="1360170"/>
      </dsp:txXfrm>
    </dsp:sp>
    <dsp:sp modelId="{0CFC4447-43F4-414D-A014-8F5BDE3BC5FF}">
      <dsp:nvSpPr>
        <dsp:cNvPr id="0" name=""/>
        <dsp:cNvSpPr/>
      </dsp:nvSpPr>
      <dsp:spPr>
        <a:xfrm>
          <a:off x="2329130" y="3172961"/>
          <a:ext cx="365760" cy="365760"/>
        </a:xfrm>
        <a:prstGeom prst="ellipse">
          <a:avLst/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CF004-91C6-4868-93F7-537D5C97980B}">
      <dsp:nvSpPr>
        <dsp:cNvPr id="0" name=""/>
        <dsp:cNvSpPr/>
      </dsp:nvSpPr>
      <dsp:spPr>
        <a:xfrm>
          <a:off x="2349844" y="3883772"/>
          <a:ext cx="1920240" cy="2130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80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Teacher &amp; administrator</a:t>
          </a:r>
          <a:endParaRPr lang="en-US" sz="2000" kern="1200" dirty="0"/>
        </a:p>
      </dsp:txBody>
      <dsp:txXfrm>
        <a:off x="2349844" y="3883772"/>
        <a:ext cx="1920240" cy="2130277"/>
      </dsp:txXfrm>
    </dsp:sp>
    <dsp:sp modelId="{8D49C94D-D2A4-4464-8383-D3C12F8B2538}">
      <dsp:nvSpPr>
        <dsp:cNvPr id="0" name=""/>
        <dsp:cNvSpPr/>
      </dsp:nvSpPr>
      <dsp:spPr>
        <a:xfrm>
          <a:off x="3968157" y="2251380"/>
          <a:ext cx="484632" cy="484632"/>
        </a:xfrm>
        <a:prstGeom prst="ellipse">
          <a:avLst/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1A06C-9747-4CAE-BA21-E9C2A4D6678D}">
      <dsp:nvSpPr>
        <dsp:cNvPr id="0" name=""/>
        <dsp:cNvSpPr/>
      </dsp:nvSpPr>
      <dsp:spPr>
        <a:xfrm>
          <a:off x="3968160" y="3086006"/>
          <a:ext cx="1920240" cy="215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9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Children &amp; youth </a:t>
          </a:r>
          <a:endParaRPr lang="en-US" sz="2000" kern="1200" dirty="0"/>
        </a:p>
      </dsp:txBody>
      <dsp:txXfrm>
        <a:off x="3968160" y="3086006"/>
        <a:ext cx="1920240" cy="2151650"/>
      </dsp:txXfrm>
    </dsp:sp>
    <dsp:sp modelId="{A9227355-A6E4-4C01-AB6A-08B68C0ABB91}">
      <dsp:nvSpPr>
        <dsp:cNvPr id="0" name=""/>
        <dsp:cNvSpPr/>
      </dsp:nvSpPr>
      <dsp:spPr>
        <a:xfrm>
          <a:off x="5952218" y="1598378"/>
          <a:ext cx="649224" cy="649224"/>
        </a:xfrm>
        <a:prstGeom prst="ellipse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CD8C7-A5B3-49A1-81CC-0EEDDDF3DB4E}">
      <dsp:nvSpPr>
        <dsp:cNvPr id="0" name=""/>
        <dsp:cNvSpPr/>
      </dsp:nvSpPr>
      <dsp:spPr>
        <a:xfrm>
          <a:off x="6038481" y="2563489"/>
          <a:ext cx="1920240" cy="264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01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Community-at-Large </a:t>
          </a:r>
          <a:endParaRPr lang="en-US" sz="2000" kern="1200" dirty="0"/>
        </a:p>
      </dsp:txBody>
      <dsp:txXfrm>
        <a:off x="6038481" y="2563489"/>
        <a:ext cx="1920240" cy="2644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2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to give updates for project</a:t>
            </a:r>
            <a:r>
              <a:rPr lang="en-US" baseline="0" dirty="0" smtClean="0"/>
              <a:t> milestones.</a:t>
            </a:r>
            <a:endParaRPr lang="en-US" dirty="0" smtClean="0"/>
          </a:p>
          <a:p>
            <a:endParaRPr lang="en-US" baseline="0" dirty="0" smtClean="0"/>
          </a:p>
          <a:p>
            <a:pPr lvl="0"/>
            <a:r>
              <a:rPr lang="en-US" sz="1000" b="1" dirty="0" smtClean="0"/>
              <a:t>Sections</a:t>
            </a:r>
            <a:endParaRPr lang="en-US" sz="1000" b="0" dirty="0" smtClean="0"/>
          </a:p>
          <a:p>
            <a:pPr lvl="0"/>
            <a:r>
              <a:rPr lang="en-US" sz="1000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Sections can help to organize your slides or facilitate collaboration between multiple authors. On the </a:t>
            </a:r>
            <a:r>
              <a:rPr lang="en-US" sz="1000" b="1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Home</a:t>
            </a:r>
            <a:r>
              <a:rPr lang="en-US" sz="1000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 tab, under </a:t>
            </a:r>
            <a:r>
              <a:rPr lang="en-US" sz="1000" b="1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Slides</a:t>
            </a:r>
            <a:r>
              <a:rPr lang="en-US" sz="1000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, click </a:t>
            </a:r>
            <a:r>
              <a:rPr lang="en-US" sz="1000" b="1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Section</a:t>
            </a:r>
            <a:r>
              <a:rPr lang="en-US" sz="1000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, and then click </a:t>
            </a:r>
            <a:r>
              <a:rPr lang="en-US" sz="1000" b="1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Add Section</a:t>
            </a:r>
            <a:r>
              <a:rPr lang="en-US" sz="1000" u="none" dirty="0" smtClean="0">
                <a:solidFill>
                  <a:srgbClr val="008080"/>
                </a:solidFill>
                <a:effectLst/>
                <a:latin typeface="+mn-lt"/>
                <a:ea typeface="Times New Roman"/>
                <a:cs typeface="Times New Roman"/>
              </a:rPr>
              <a:t>.</a:t>
            </a:r>
          </a:p>
          <a:p>
            <a:pPr lvl="0"/>
            <a:endParaRPr lang="en-US" sz="1000" b="1" u="none" dirty="0" smtClean="0"/>
          </a:p>
          <a:p>
            <a:pPr lvl="0"/>
            <a:r>
              <a:rPr lang="en-US" sz="1000" b="1" u="none" dirty="0" smtClean="0"/>
              <a:t>Notes</a:t>
            </a:r>
          </a:p>
          <a:p>
            <a:pPr lvl="0"/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Notes pane for delivery notes or to provide additional details for the audience. You can see these notes in Presenter View during your presentation. </a:t>
            </a:r>
          </a:p>
          <a:p>
            <a:pPr lvl="0"/>
            <a:r>
              <a:rPr lang="en-US" sz="1000" u="none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000" dirty="0" smtClean="0"/>
          </a:p>
          <a:p>
            <a:pPr lvl="0">
              <a:buFontTx/>
              <a:buNone/>
            </a:pPr>
            <a:r>
              <a:rPr lang="en-US" sz="10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000" dirty="0" smtClean="0"/>
              <a:t>Pay particular attention to the graphs, charts, and text boxes.</a:t>
            </a:r>
            <a:r>
              <a:rPr lang="en-US" sz="1000" baseline="0" dirty="0" smtClean="0"/>
              <a:t> </a:t>
            </a:r>
            <a:endParaRPr lang="en-US" sz="1000" dirty="0" smtClean="0"/>
          </a:p>
          <a:p>
            <a:pPr lvl="0"/>
            <a:r>
              <a:rPr lang="en-US" sz="1000" dirty="0" smtClean="0"/>
              <a:t>Consider that attendees will print in black and white or </a:t>
            </a:r>
            <a:r>
              <a:rPr lang="en-US" sz="1000" dirty="0" err="1" smtClean="0"/>
              <a:t>grayscale</a:t>
            </a:r>
            <a:r>
              <a:rPr lang="en-US" sz="1000" dirty="0" smtClean="0"/>
              <a:t>. Run a test print to make sure your colors work when printed in pure black and white and </a:t>
            </a:r>
            <a:r>
              <a:rPr lang="en-US" sz="1000" dirty="0" err="1" smtClean="0"/>
              <a:t>grayscale</a:t>
            </a:r>
            <a:r>
              <a:rPr lang="en-US" sz="1000" dirty="0" smtClean="0"/>
              <a:t>.</a:t>
            </a:r>
          </a:p>
          <a:p>
            <a:pPr lvl="0">
              <a:buFontTx/>
              <a:buNone/>
            </a:pPr>
            <a:endParaRPr lang="en-US" sz="1000" dirty="0" smtClean="0"/>
          </a:p>
          <a:p>
            <a:pPr lvl="0">
              <a:buFontTx/>
              <a:buNone/>
            </a:pPr>
            <a:r>
              <a:rPr lang="en-US" sz="1000" b="1" dirty="0" smtClean="0"/>
              <a:t>Graphics, tables, and graphs</a:t>
            </a:r>
          </a:p>
          <a:p>
            <a:pPr lvl="0"/>
            <a:r>
              <a:rPr lang="en-US" sz="1000" dirty="0" smtClean="0"/>
              <a:t>Keep it simple: If possible, use consistent, non-distracting styles and colors.</a:t>
            </a:r>
          </a:p>
          <a:p>
            <a:pPr lvl="0"/>
            <a:r>
              <a:rPr lang="en-US" sz="10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At this point, we have about 15 minutes to have this conversation. It is tricky because we’ve started </a:t>
            </a:r>
            <a:r>
              <a:rPr lang="en-US" baseline="0" dirty="0" err="1" smtClean="0"/>
              <a:t>implemenation</a:t>
            </a:r>
            <a:r>
              <a:rPr lang="en-US" baseline="0" dirty="0" smtClean="0"/>
              <a:t>, but we really need your commitment to ensure that our March programming is a success.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At this time, let’s think big picture, not about programming, but about this proposed implementation framework.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Please share your thoughts &amp; questions.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Now, we can think about future programming. Let’s also begin to think about immediate next steps 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8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baseline="0" dirty="0" smtClean="0"/>
              <a:t>Accomplishments &amp; concerns are being highlighted to illustrate the need for reorganization and new structures (implementation team and action teams).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baseline="0" dirty="0" smtClean="0"/>
              <a:t>Accomplishments &amp; concerns are being highlighted to illustrate the need for reorganization and new structures (implementation team and action teams).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</a:t>
            </a:r>
            <a:r>
              <a:rPr lang="en-US" baseline="0" dirty="0" smtClean="0"/>
              <a:t> will we get this done? … by rethinking the current way the CAC is structure and works </a:t>
            </a:r>
          </a:p>
          <a:p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Englewood CAC – will remain the collaborative, decision-making body however meetings will shift to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Updates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Action Reports &amp; Progress Monitoring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Learning Opportunities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Create an implementation team, or steering committee, </a:t>
            </a:r>
          </a:p>
          <a:p>
            <a:pPr marL="685800" lvl="1" indent="-228600">
              <a:buFont typeface="Arial"/>
              <a:buChar char="•"/>
            </a:pPr>
            <a:r>
              <a:rPr lang="en-US" baseline="0" dirty="0" smtClean="0"/>
              <a:t>Supports “big-picture thinking” and “small-detail planning” of all CAC activities </a:t>
            </a:r>
          </a:p>
          <a:p>
            <a:pPr marL="685800" lvl="1" indent="-228600">
              <a:buFont typeface="Arial"/>
              <a:buChar char="•"/>
            </a:pPr>
            <a:r>
              <a:rPr lang="en-US" baseline="0" dirty="0" smtClean="0"/>
              <a:t>Participates in an action team by offering guidance and leadership (traditionally, this would be subcommittee chairs)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aseline="0" dirty="0" smtClean="0"/>
              <a:t>Create smaller action team organized around stakeholder groups</a:t>
            </a:r>
          </a:p>
          <a:p>
            <a:pPr marL="685800" lvl="1" indent="-228600">
              <a:buFont typeface="Arial"/>
              <a:buChar char="•"/>
            </a:pPr>
            <a:r>
              <a:rPr lang="en-US" baseline="0" dirty="0" smtClean="0"/>
              <a:t>each group will be responsible for a subset of strategic plan goals, objectives and suggested actions</a:t>
            </a:r>
          </a:p>
          <a:p>
            <a:pPr marL="685800" lvl="1" indent="-228600">
              <a:buFont typeface="Arial"/>
              <a:buChar char="•"/>
            </a:pPr>
            <a:r>
              <a:rPr lang="en-US" baseline="0" dirty="0" smtClean="0"/>
              <a:t>action teams will be responsible for executing suggested actions from the strategic plan </a:t>
            </a:r>
          </a:p>
          <a:p>
            <a:pPr marL="457200" lvl="1" indent="0">
              <a:buFont typeface="Arial"/>
              <a:buNone/>
            </a:pPr>
            <a:endParaRPr lang="en-US" baseline="0" dirty="0" smtClean="0"/>
          </a:p>
          <a:p>
            <a:pPr marL="457200" lvl="1" indent="0"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Proposed</a:t>
            </a:r>
            <a:r>
              <a:rPr lang="en-US" b="1" baseline="0" dirty="0" smtClean="0"/>
              <a:t> Implementation Framework Approach </a:t>
            </a:r>
          </a:p>
          <a:p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Recognizing that the Englewood CAC is a collective of committed volunteers, I want to recommend an approach that remains within our locus of control – the community.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Additionally, since our council does not have a budget, it is important for us to coordinate and align existing community resources to accomplish our goals.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So, here’s what I’m suggesting …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Moving forward, the Englewood CAC should take a phased approach of engaging, educating, and empowering all community stakeholder focus on the coordination and alignment of existing resources to engage, educate &amp; empower four stakeholder groups: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Parents &amp; Caregivers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Teachers &amp; Administrators 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Children &amp; Youth 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Community-at-Large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We should restructure to support this phased approach. 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Add a steering committee or implementation team </a:t>
            </a:r>
          </a:p>
          <a:p>
            <a:pPr marL="1543050" lvl="3" indent="-171450">
              <a:buFont typeface="Arial"/>
              <a:buChar char="•"/>
            </a:pPr>
            <a:r>
              <a:rPr lang="en-US" baseline="0" dirty="0" smtClean="0"/>
              <a:t>Core team 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Rethink our subcommittee structure – action teams.</a:t>
            </a:r>
          </a:p>
          <a:p>
            <a:pPr marL="1543050" lvl="3" indent="-171450">
              <a:buFont typeface="Arial"/>
              <a:buChar char="•"/>
            </a:pPr>
            <a:r>
              <a:rPr lang="en-US" baseline="0" dirty="0" smtClean="0"/>
              <a:t>Supports rolling participation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84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Rationale </a:t>
            </a:r>
          </a:p>
          <a:p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Volunteer</a:t>
            </a:r>
            <a:r>
              <a:rPr lang="en-US" baseline="0" dirty="0" smtClean="0"/>
              <a:t> structure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Nature of volunteers – everyone who participates must feel like they can contribute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Offering a variety of ways to explore interests and skills 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Distributive leadership 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Action oriented </a:t>
            </a:r>
          </a:p>
          <a:p>
            <a:pPr marL="171450" lvl="0" indent="-171450">
              <a:buFont typeface="Arial"/>
              <a:buChar char="•"/>
            </a:pPr>
            <a:endParaRPr lang="en-US" baseline="0" dirty="0" smtClean="0"/>
          </a:p>
          <a:p>
            <a:pPr marL="0" lvl="0" indent="0">
              <a:buFont typeface="Arial"/>
              <a:buNone/>
            </a:pPr>
            <a:r>
              <a:rPr lang="en-US" b="1" baseline="0" dirty="0" smtClean="0"/>
              <a:t>Proposed Structure </a:t>
            </a:r>
          </a:p>
          <a:p>
            <a:pPr marL="0" lvl="0" indent="0">
              <a:buFont typeface="Arial"/>
              <a:buNone/>
            </a:pPr>
            <a:endParaRPr lang="en-US" baseline="0" dirty="0" smtClean="0"/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Four teams 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Goals clustered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Refer to objectives and proposed actions often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Every proposed activity, event, initiative must be aligned to a goal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Focusing the work 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Monthly reporting &amp; progress monitoring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Accountability to the council </a:t>
            </a:r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  <a:p>
            <a:pPr marL="171450" lvl="0" indent="-171450">
              <a:buFont typeface="Arial"/>
              <a:buChar char="•"/>
            </a:pPr>
            <a:endParaRPr lang="en-US" baseline="0" dirty="0" smtClean="0"/>
          </a:p>
          <a:p>
            <a:pPr marL="0" lvl="0" indent="0">
              <a:buFont typeface="Arial"/>
              <a:buNone/>
            </a:pPr>
            <a:endParaRPr lang="en-US" baseline="0" dirty="0" smtClean="0"/>
          </a:p>
          <a:p>
            <a:pPr marL="171450" lvl="0" indent="-171450">
              <a:buFont typeface="Arial"/>
              <a:buChar char="•"/>
            </a:pPr>
            <a:endParaRPr lang="en-US" baseline="0" dirty="0" smtClean="0"/>
          </a:p>
          <a:p>
            <a:pPr marL="171450" lvl="0" indent="-171450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30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Rationale </a:t>
            </a:r>
          </a:p>
          <a:p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The implementation</a:t>
            </a:r>
            <a:r>
              <a:rPr lang="en-US" baseline="0" dirty="0" smtClean="0"/>
              <a:t> team, or steering committee, is our internal team of experts. When you joined the CAC you listed your assets and skills on your application.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Recent activities revealed that we need experts in the following categories: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Project management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Education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Social Services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Health &amp; Wellness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Community Engagement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Parent Engagement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Marketing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Evaluation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And, yes, the lists goes on … 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We have invited select individuals &amp; have asked for committed volunteers to serve on this team. 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In traditional organizational structure, you can think of this team as an executive team, comprised of subcommittee chairs. </a:t>
            </a:r>
          </a:p>
          <a:p>
            <a:pPr marL="171450" lvl="0" indent="-171450">
              <a:buFont typeface="Arial"/>
              <a:buChar char="•"/>
            </a:pPr>
            <a:endParaRPr lang="en-US" baseline="0" dirty="0" smtClean="0"/>
          </a:p>
          <a:p>
            <a:pPr marL="0" lvl="0" indent="0">
              <a:buFont typeface="Arial"/>
              <a:buNone/>
            </a:pPr>
            <a:r>
              <a:rPr lang="en-US" b="1" baseline="0" dirty="0" smtClean="0"/>
              <a:t>Roles &amp; Responsibilities </a:t>
            </a:r>
          </a:p>
          <a:p>
            <a:pPr lvl="0"/>
            <a:endParaRPr lang="en-US" sz="1200" b="1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/>
              <a:buChar char="•"/>
            </a:pP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biweekly conference calls (every other Friday from 9:00 am to 9:30 am starting 2/17)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programs and initiatives through participating in planning, implementing and evaluating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Englewood CAC activities 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 an action team and serve as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facilitator for action planning (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kinda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like a committee chair, but we want to support distributive leadership)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 and implement activities to support assigned goals and objectives </a:t>
            </a:r>
          </a:p>
          <a:p>
            <a:pPr marL="628650" lvl="1" indent="-171450">
              <a:buFont typeface="Arial"/>
              <a:buChar char="•"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lvl="1" indent="0">
              <a:buFont typeface="Arial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Arial"/>
              <a:buNone/>
            </a:pPr>
            <a:endParaRPr lang="en-US" baseline="0" dirty="0" smtClean="0"/>
          </a:p>
          <a:p>
            <a:pPr marL="171450" lvl="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12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Phased</a:t>
            </a:r>
            <a:r>
              <a:rPr lang="en-US" baseline="0" dirty="0" smtClean="0"/>
              <a:t> approach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By December 2012, the Englewood CAC should be able to highlight major activities that supported each goal in the strategic plan.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a implementation team/steering committee, we will need to discuss this timeline in further detail, but here is a draft for feedback and response. </a:t>
            </a:r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22158D-428B-4987-8B28-745A2AFA1252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158D-428B-4987-8B28-745A2AFA1252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158D-428B-4987-8B28-745A2AFA1252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158D-428B-4987-8B28-745A2AFA1252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158D-428B-4987-8B28-745A2AFA1252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158D-428B-4987-8B28-745A2AFA1252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158D-428B-4987-8B28-745A2AFA1252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158D-428B-4987-8B28-745A2AFA1252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158D-428B-4987-8B28-745A2AFA1252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22158D-428B-4987-8B28-745A2AFA1252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22158D-428B-4987-8B28-745A2AFA1252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22158D-428B-4987-8B28-745A2AFA1252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6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0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762000" y="457200"/>
            <a:ext cx="7772400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“It’s a Lock Down”</a:t>
            </a:r>
            <a:br>
              <a:rPr lang="en-US" dirty="0" smtClean="0"/>
            </a:br>
            <a:r>
              <a:rPr lang="en-US" i="1" dirty="0" smtClean="0"/>
              <a:t>Englewood Education Retreat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676400" y="49530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Hosted by Englewood Community Action Council</a:t>
            </a:r>
          </a:p>
          <a:p>
            <a:r>
              <a:rPr lang="en-US" dirty="0" smtClean="0"/>
              <a:t>Saturday, November 17</a:t>
            </a:r>
            <a:r>
              <a:rPr lang="en-US" baseline="30000" dirty="0" smtClean="0"/>
              <a:t>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9am-2pm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Goal #5</a:t>
            </a:r>
            <a:endParaRPr lang="en-US" dirty="0" smtClean="0"/>
          </a:p>
          <a:p>
            <a:pPr lvl="1"/>
            <a:r>
              <a:rPr lang="en-US" dirty="0" smtClean="0"/>
              <a:t>Implement and Coordinate Middle School Instructional Programs Which Effectively Prepare Students for Success in High School.</a:t>
            </a:r>
          </a:p>
          <a:p>
            <a:r>
              <a:rPr lang="en-US" b="1" dirty="0" smtClean="0"/>
              <a:t>Goal #6</a:t>
            </a:r>
            <a:endParaRPr lang="en-US" dirty="0" smtClean="0"/>
          </a:p>
          <a:p>
            <a:pPr lvl="1"/>
            <a:r>
              <a:rPr lang="en-US" dirty="0" smtClean="0"/>
              <a:t>Ensure Student-Centered High School Options That Meet Individual Student Needs and Effectively Prepare for Post-Secondary Success.</a:t>
            </a:r>
          </a:p>
          <a:p>
            <a:r>
              <a:rPr lang="en-US" b="1" dirty="0" smtClean="0"/>
              <a:t>Goal #7</a:t>
            </a:r>
          </a:p>
          <a:p>
            <a:pPr lvl="1"/>
            <a:r>
              <a:rPr lang="en-US" dirty="0" smtClean="0"/>
              <a:t>Establish More Inviting, Culturally-Relevant (e.g., race, gender, etc.) Learning Climates through Collaboration and Coordination of Instructional Programs.</a:t>
            </a:r>
          </a:p>
          <a:p>
            <a:r>
              <a:rPr lang="en-US" b="1" dirty="0" smtClean="0"/>
              <a:t>Goal #8</a:t>
            </a:r>
            <a:endParaRPr lang="en-US" dirty="0" smtClean="0"/>
          </a:p>
          <a:p>
            <a:pPr lvl="1"/>
            <a:r>
              <a:rPr lang="en-US" dirty="0" smtClean="0"/>
              <a:t>Increase Collaboration Between Schools, Community Organizations, Political Officials, Faith-Based Communities, Businesses, Residents, Parents and Students.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dirty="0" smtClean="0"/>
              <a:t>The Goals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Goal #9</a:t>
            </a:r>
            <a:endParaRPr lang="en-US" dirty="0" smtClean="0"/>
          </a:p>
          <a:p>
            <a:pPr lvl="1"/>
            <a:r>
              <a:rPr lang="en-US" dirty="0" smtClean="0"/>
              <a:t>Support of Youth Empowerment, Character Development and Active Student Voice in Addressing Educational and Community Development Needs.</a:t>
            </a:r>
          </a:p>
          <a:p>
            <a:r>
              <a:rPr lang="en-US" b="1" dirty="0" smtClean="0"/>
              <a:t>Goal #10</a:t>
            </a:r>
            <a:endParaRPr lang="en-US" dirty="0" smtClean="0"/>
          </a:p>
          <a:p>
            <a:pPr lvl="1"/>
            <a:r>
              <a:rPr lang="en-US" dirty="0" smtClean="0"/>
              <a:t>More Effectively Leverage School and Community Resources to Provide Safe School Environments, After-School and Extracurricular Supports.</a:t>
            </a:r>
          </a:p>
          <a:p>
            <a:r>
              <a:rPr lang="en-US" b="1" dirty="0" smtClean="0"/>
              <a:t>Goal #11</a:t>
            </a:r>
            <a:endParaRPr lang="en-US" dirty="0" smtClean="0"/>
          </a:p>
          <a:p>
            <a:pPr lvl="1"/>
            <a:r>
              <a:rPr lang="en-US" dirty="0" smtClean="0"/>
              <a:t>Implement Emotional and Health Support Services to Support Student Learning.</a:t>
            </a:r>
          </a:p>
          <a:p>
            <a:r>
              <a:rPr lang="en-US" b="1" dirty="0" smtClean="0"/>
              <a:t>Goal #12</a:t>
            </a:r>
            <a:endParaRPr lang="en-US" dirty="0" smtClean="0"/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Englewood Schools Utilize State-of-the-Art Technology to Educate Students.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Framework</a:t>
            </a:r>
            <a:endParaRPr lang="en-US" dirty="0"/>
          </a:p>
        </p:txBody>
      </p:sp>
      <p:pic>
        <p:nvPicPr>
          <p:cNvPr id="6" name="Content Placeholder 5" descr="Englewood CAC Implementation Structure .pn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600"/>
            <a:ext cx="7772400" cy="4027446"/>
          </a:xfrm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090674"/>
              </p:ext>
            </p:extLst>
          </p:nvPr>
        </p:nvGraphicFramePr>
        <p:xfrm>
          <a:off x="609600" y="14478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</a:t>
            </a:r>
            <a:r>
              <a:rPr lang="en-US" baseline="0" dirty="0" smtClean="0"/>
              <a:t> Framework: </a:t>
            </a:r>
            <a:br>
              <a:rPr lang="en-US" baseline="0" dirty="0" smtClean="0"/>
            </a:br>
            <a:r>
              <a:rPr lang="en-US" baseline="0" dirty="0" smtClean="0"/>
              <a:t>The Approach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82162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760576"/>
              </p:ext>
            </p:extLst>
          </p:nvPr>
        </p:nvGraphicFramePr>
        <p:xfrm>
          <a:off x="381000" y="1066800"/>
          <a:ext cx="8382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dirty="0" smtClean="0"/>
              <a:t>Goal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7171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r>
              <a:rPr lang="en-US" dirty="0" smtClean="0"/>
              <a:t>Rationale </a:t>
            </a:r>
          </a:p>
          <a:p>
            <a:pPr lvl="1"/>
            <a:r>
              <a:rPr lang="en-US" dirty="0" smtClean="0"/>
              <a:t>Collective responsibility </a:t>
            </a:r>
          </a:p>
          <a:p>
            <a:pPr lvl="1"/>
            <a:r>
              <a:rPr lang="en-US" dirty="0" smtClean="0"/>
              <a:t>Supporting distributive leadership </a:t>
            </a:r>
          </a:p>
          <a:p>
            <a:pPr lvl="2"/>
            <a:r>
              <a:rPr lang="en-US" dirty="0" smtClean="0"/>
              <a:t>Everyone has a role &amp; there’s a role for everyone! </a:t>
            </a:r>
          </a:p>
          <a:p>
            <a:r>
              <a:rPr lang="en-US" dirty="0" smtClean="0"/>
              <a:t>Roles &amp; Responsibilities</a:t>
            </a:r>
          </a:p>
          <a:p>
            <a:pPr lvl="1"/>
            <a:r>
              <a:rPr lang="en-US" dirty="0" smtClean="0"/>
              <a:t>Support </a:t>
            </a:r>
          </a:p>
          <a:p>
            <a:pPr lvl="1"/>
            <a:r>
              <a:rPr lang="en-US" dirty="0" smtClean="0"/>
              <a:t>Communication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Team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9684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28800134"/>
              </p:ext>
            </p:extLst>
          </p:nvPr>
        </p:nvGraphicFramePr>
        <p:xfrm>
          <a:off x="1" y="304800"/>
          <a:ext cx="9144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z="2800" dirty="0" smtClean="0"/>
              <a:t>Timeline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686800" y="32766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4E7C76-C16F-47F1-B4F1-C2CF2270A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A94E7C76-C16F-47F1-B4F1-C2CF2270A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F9B62B-8095-40B1-882D-7B164B0C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48F9B62B-8095-40B1-882D-7B164B0C8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FC4447-43F4-414D-A014-8F5BDE3BC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0CFC4447-43F4-414D-A014-8F5BDE3BC5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9CF004-91C6-4868-93F7-537D5C979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389CF004-91C6-4868-93F7-537D5C9798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49C94D-D2A4-4464-8383-D3C12F8B2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8D49C94D-D2A4-4464-8383-D3C12F8B25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71A06C-9747-4CAE-BA21-E9C2A4D66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5E71A06C-9747-4CAE-BA21-E9C2A4D66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227355-A6E4-4C01-AB6A-08B68C0AB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A9227355-A6E4-4C01-AB6A-08B68C0ABB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2CD8C7-A5B3-49A1-81CC-0EEDDDF3D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DB2CD8C7-A5B3-49A1-81CC-0EEDDDF3D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Planning Time</a:t>
            </a:r>
            <a:endParaRPr lang="en-US" dirty="0"/>
          </a:p>
        </p:txBody>
      </p:sp>
      <p:pic>
        <p:nvPicPr>
          <p:cNvPr id="4100" name="Picture 4" descr="C:\Users\abutler\AppData\Local\Microsoft\Windows\Temporary Internet Files\Content.IE5\GE0B2SV6\MC900157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057400"/>
            <a:ext cx="4724400" cy="3907629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What are the immediate next steps?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Meeting Dates for Action Teams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Planning Team for Empowerment Summit in January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Other ideas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are some long term steps?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Thursday, December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Robeson H.S.</a:t>
            </a:r>
          </a:p>
          <a:p>
            <a:pPr>
              <a:buNone/>
            </a:pPr>
            <a:r>
              <a:rPr lang="en-US" dirty="0" smtClean="0"/>
              <a:t>6835 S. Normal Blvd.</a:t>
            </a:r>
          </a:p>
          <a:p>
            <a:pPr>
              <a:buNone/>
            </a:pPr>
            <a:r>
              <a:rPr lang="en-US" dirty="0" smtClean="0"/>
              <a:t>6pm-8pm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Englewood CAC meets every 1</a:t>
            </a:r>
            <a:r>
              <a:rPr lang="en-US" i="1" baseline="30000" dirty="0" smtClean="0"/>
              <a:t>st</a:t>
            </a:r>
            <a:r>
              <a:rPr lang="en-US" i="1" dirty="0" smtClean="0"/>
              <a:t> Thursday of the month unless otherwise noted.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Englewood CAC Meeting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Welcome/Overview</a:t>
            </a:r>
          </a:p>
          <a:p>
            <a:r>
              <a:rPr lang="en-US" dirty="0" smtClean="0"/>
              <a:t>Retreat Rules</a:t>
            </a:r>
          </a:p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Review Strategic Plan</a:t>
            </a:r>
          </a:p>
          <a:p>
            <a:r>
              <a:rPr lang="en-US" dirty="0" smtClean="0"/>
              <a:t>Lunch</a:t>
            </a:r>
            <a:endParaRPr lang="en-US" dirty="0" smtClean="0"/>
          </a:p>
          <a:p>
            <a:r>
              <a:rPr lang="en-US" dirty="0" smtClean="0"/>
              <a:t>Action Planning</a:t>
            </a:r>
          </a:p>
          <a:p>
            <a:r>
              <a:rPr lang="en-US" dirty="0"/>
              <a:t>Identify and Prioritize Goals</a:t>
            </a:r>
          </a:p>
          <a:p>
            <a:r>
              <a:rPr lang="en-US" dirty="0" smtClean="0"/>
              <a:t>Next </a:t>
            </a:r>
            <a:r>
              <a:rPr lang="en-US" dirty="0" smtClean="0"/>
              <a:t>Steps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Retreat Agenda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Thank you all for attending!</a:t>
            </a:r>
            <a:endParaRPr lang="en-US" sz="4400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Serve as a vehicle of empowerment for parents,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community members and other stakeholders to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improve the quality of education in their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communities by creating, submitting and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implementing a strategic plan.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Mission of CACs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What progress has been </a:t>
            </a:r>
            <a:r>
              <a:rPr lang="en-US" dirty="0" smtClean="0"/>
              <a:t>made?</a:t>
            </a:r>
          </a:p>
          <a:p>
            <a:pPr lvl="1"/>
            <a:r>
              <a:rPr lang="en-US" dirty="0" smtClean="0"/>
              <a:t>Completed our strategic planning process </a:t>
            </a:r>
          </a:p>
          <a:p>
            <a:pPr lvl="1"/>
            <a:r>
              <a:rPr lang="en-US" dirty="0" smtClean="0"/>
              <a:t>Started parent engagement activities</a:t>
            </a:r>
          </a:p>
          <a:p>
            <a:pPr lvl="1"/>
            <a:r>
              <a:rPr lang="en-US" dirty="0" smtClean="0"/>
              <a:t>Built strong relationships with educators, parents, and students.</a:t>
            </a:r>
          </a:p>
          <a:p>
            <a:r>
              <a:rPr lang="en-US" dirty="0" smtClean="0"/>
              <a:t>What issues </a:t>
            </a:r>
            <a:r>
              <a:rPr lang="en-US" dirty="0"/>
              <a:t>have risen? </a:t>
            </a:r>
            <a:endParaRPr lang="en-US" dirty="0" smtClean="0"/>
          </a:p>
          <a:p>
            <a:pPr lvl="1"/>
            <a:r>
              <a:rPr lang="en-US" dirty="0" smtClean="0"/>
              <a:t>Rolling attendance at CAC meetings </a:t>
            </a:r>
          </a:p>
          <a:p>
            <a:pPr lvl="1"/>
            <a:r>
              <a:rPr lang="en-US" dirty="0" smtClean="0"/>
              <a:t>Overall planning and logistics </a:t>
            </a:r>
          </a:p>
          <a:p>
            <a:pPr lvl="1"/>
            <a:r>
              <a:rPr lang="en-US" dirty="0" smtClean="0"/>
              <a:t>Fewer resources for implementation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Journey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Start and stop on time</a:t>
            </a:r>
          </a:p>
          <a:p>
            <a:pPr lvl="0"/>
            <a:r>
              <a:rPr lang="en-US" dirty="0" smtClean="0"/>
              <a:t>100 mile rule – turn off cell phone and beepers</a:t>
            </a:r>
          </a:p>
          <a:p>
            <a:pPr lvl="0"/>
            <a:r>
              <a:rPr lang="en-US" dirty="0" smtClean="0"/>
              <a:t>Rank does not have its privileges today</a:t>
            </a:r>
          </a:p>
          <a:p>
            <a:pPr lvl="0"/>
            <a:r>
              <a:rPr lang="en-US" dirty="0" smtClean="0"/>
              <a:t>Monitor your air time</a:t>
            </a:r>
          </a:p>
          <a:p>
            <a:pPr lvl="0"/>
            <a:r>
              <a:rPr lang="en-US" dirty="0" smtClean="0"/>
              <a:t>Confidentiality – stuff stays here</a:t>
            </a:r>
          </a:p>
          <a:p>
            <a:pPr lvl="0"/>
            <a:r>
              <a:rPr lang="en-US" dirty="0" smtClean="0"/>
              <a:t>Agree to disagree</a:t>
            </a:r>
          </a:p>
          <a:p>
            <a:pPr lvl="0"/>
            <a:r>
              <a:rPr lang="en-US" dirty="0" smtClean="0"/>
              <a:t>Everyone participates, no one dominates</a:t>
            </a:r>
          </a:p>
          <a:p>
            <a:pPr lvl="0"/>
            <a:r>
              <a:rPr lang="en-US" dirty="0" smtClean="0"/>
              <a:t>Place items not related to the agenda in a “Parking Lot”</a:t>
            </a:r>
          </a:p>
          <a:p>
            <a:pPr lvl="0"/>
            <a:r>
              <a:rPr lang="en-US" dirty="0" smtClean="0"/>
              <a:t>All ideas are good</a:t>
            </a:r>
          </a:p>
          <a:p>
            <a:pPr lvl="0"/>
            <a:r>
              <a:rPr lang="en-US" dirty="0" smtClean="0"/>
              <a:t>Spelling amnesty</a:t>
            </a:r>
          </a:p>
          <a:p>
            <a:pPr lvl="0"/>
            <a:r>
              <a:rPr lang="en-US" dirty="0" smtClean="0"/>
              <a:t>Have fun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Retreat Rules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in the room today?</a:t>
            </a:r>
            <a:endParaRPr lang="en-US" dirty="0"/>
          </a:p>
        </p:txBody>
      </p:sp>
      <p:pic>
        <p:nvPicPr>
          <p:cNvPr id="3079" name="Picture 7" descr="C:\Users\abutler\AppData\Local\Microsoft\Windows\Temporary Internet Files\Content.IE5\GE0B2SV6\MC900370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133600"/>
            <a:ext cx="6248399" cy="3532785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Englewood Vision Statement for Education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828800"/>
            <a:ext cx="8305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We seek to transform the current state of education through raising standards, expectations and empowering all community members – students, parents, organizations and businesses to serve as advocates for our youth.</a:t>
            </a:r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Transform the quality of education in our community </a:t>
            </a:r>
          </a:p>
          <a:p>
            <a:r>
              <a:rPr lang="en-US" dirty="0" smtClean="0"/>
              <a:t>Ensure all youth have access to high quality educational programs and community resources </a:t>
            </a:r>
          </a:p>
          <a:p>
            <a:r>
              <a:rPr lang="en-US" dirty="0" smtClean="0"/>
              <a:t>Enable successful transitions to post-secondary, career development and changing future trajectories.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Goal #1:</a:t>
            </a:r>
            <a:endParaRPr lang="en-US" dirty="0" smtClean="0"/>
          </a:p>
          <a:p>
            <a:pPr lvl="1"/>
            <a:r>
              <a:rPr lang="en-US" dirty="0" smtClean="0"/>
              <a:t>Ensure </a:t>
            </a:r>
            <a:r>
              <a:rPr lang="en-US" i="1" dirty="0" smtClean="0"/>
              <a:t>All</a:t>
            </a:r>
            <a:r>
              <a:rPr lang="en-US" dirty="0" smtClean="0"/>
              <a:t> Englewood Students Have Access to High Quality Educational Options from Early Childhood Through High School.</a:t>
            </a:r>
          </a:p>
          <a:p>
            <a:r>
              <a:rPr lang="en-US" b="1" dirty="0" smtClean="0"/>
              <a:t>Goal #2:</a:t>
            </a:r>
            <a:endParaRPr lang="en-US" dirty="0" smtClean="0"/>
          </a:p>
          <a:p>
            <a:pPr lvl="1"/>
            <a:r>
              <a:rPr lang="en-US" dirty="0" smtClean="0"/>
              <a:t>Increase Parental/Caregiver Participation and Expand Support of the Educational, Social and Emotional Development of Englewood Students.</a:t>
            </a:r>
          </a:p>
          <a:p>
            <a:r>
              <a:rPr lang="en-US" b="1" dirty="0" smtClean="0"/>
              <a:t>Goal #3:</a:t>
            </a:r>
            <a:endParaRPr lang="en-US" dirty="0" smtClean="0"/>
          </a:p>
          <a:p>
            <a:pPr lvl="1"/>
            <a:r>
              <a:rPr lang="en-US" dirty="0" smtClean="0"/>
              <a:t>Ensure </a:t>
            </a:r>
            <a:r>
              <a:rPr lang="en-US" i="1" dirty="0" smtClean="0"/>
              <a:t>All</a:t>
            </a:r>
            <a:r>
              <a:rPr lang="en-US" dirty="0" smtClean="0"/>
              <a:t> Schools Have Highly Qualified Administrators, Faculty and Staff Fully Invested in Our Community and Students.</a:t>
            </a:r>
          </a:p>
          <a:p>
            <a:r>
              <a:rPr lang="en-US" b="1" dirty="0" smtClean="0"/>
              <a:t>Goal #4:</a:t>
            </a:r>
            <a:endParaRPr lang="en-US" dirty="0" smtClean="0"/>
          </a:p>
          <a:p>
            <a:pPr lvl="1"/>
            <a:r>
              <a:rPr lang="en-US" dirty="0" smtClean="0"/>
              <a:t>Ensure High Quality Early Childhood Program Options as a Foundation for Student Learning and Development.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The Goals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oXR3Z3jBsekg7NRQLn8q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LJDTdCySrUB2DNXQJ7P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FWXxGAyYfCtF4ddJkuV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bN8jrcRkzLTOV54VyMEqh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1619</Words>
  <Application>Microsoft Macintosh PowerPoint</Application>
  <PresentationFormat>On-screen Show (4:3)</PresentationFormat>
  <Paragraphs>250</Paragraphs>
  <Slides>20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“It’s a Lock Down” Englewood Education Retreat </vt:lpstr>
      <vt:lpstr>Retreat Agenda</vt:lpstr>
      <vt:lpstr>The Mission of CACs</vt:lpstr>
      <vt:lpstr>The Journey</vt:lpstr>
      <vt:lpstr>Retreat Rules</vt:lpstr>
      <vt:lpstr>Who is in the room today?</vt:lpstr>
      <vt:lpstr>Englewood Vision Statement for Education</vt:lpstr>
      <vt:lpstr>The Plan</vt:lpstr>
      <vt:lpstr>The Goals</vt:lpstr>
      <vt:lpstr>The Goals</vt:lpstr>
      <vt:lpstr>The Goals</vt:lpstr>
      <vt:lpstr>Implementation Framework</vt:lpstr>
      <vt:lpstr>Implementation Framework:  The Approach  </vt:lpstr>
      <vt:lpstr>Goal Implementation</vt:lpstr>
      <vt:lpstr>Implementation Team </vt:lpstr>
      <vt:lpstr>Timeline</vt:lpstr>
      <vt:lpstr>Action Planning Time</vt:lpstr>
      <vt:lpstr>Next Steps</vt:lpstr>
      <vt:lpstr>Next Englewood CAC Meeting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2010-02-01T21:08:06Z</dcterms:created>
  <dcterms:modified xsi:type="dcterms:W3CDTF">2012-11-17T15:08:12Z</dcterms:modified>
</cp:coreProperties>
</file>